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8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3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3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3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3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Fmv0gna2H9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6KN9W4aBCXA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FrvaJnJeDZ4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Imperfecto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Prática: Complete with the imperfect of Ir.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_______ y él venía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_____ y ellos venían.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Ellos ____ y tú venías.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 _____ y yo venía.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Uds. ___ y nosotros veníamos.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Baile Viernes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https://www.youtube.com/watch?v=Fmv0gna2H98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Mi Gente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Imperfecto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1831250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Prática: Rewrite in the imperfect.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tengo padres que son muy generosos.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Ellos siempre van al parque cuando hay un juego de fútbol.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 el verano siempre vamos a la playa.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playa es muy bonita y me gusta mucho.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Cuando soy muy joven, corro las olas.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Música Viernes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1831250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your paper from last música miércoles.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Conjugate the verbs into the imperfect tense.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https://www.youtube.com/watch?v=6KN9W4aBCXA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Música Viernes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1831250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Voy - iba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Gusta- gustaba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Quiero- quería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Esquiar- esquiaba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Quiero- quería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Estar- estaba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Jugar- jugaba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Saltar- saltaba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Nadar- nadaba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Es- era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Música Viernes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762000" y="1831250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11. </a:t>
            </a: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Gusta- gustaba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12. Hace- hacía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13. Esperan- esperaban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14. Va- iba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15. Invitan- invitaban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16. Caminé- caminaba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17. Jugué- jugaba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18. Esquié- esquiaba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19. Nadé- nadaba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Imperfecto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Video: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https://www.youtube.com/watch?v=FrvaJnJeDZ4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62000" y="62132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Imperfecto Irregular Verbs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457200" lvl="0" marL="22860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Ir, Ser, Ver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Ir										Ver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Iba		íbamos				veía			veíamos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Ibas		x							veías		x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Iba		iban						veía			veían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Ser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Era		éramos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Eras	x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Era		eran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Quiz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Your quiz will be on Tuesday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