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LWU8lc5zvDw&amp;index=76&amp;list=PL9mzuSwws3un1yf8GctITIXwhHlD4ObAx" TargetMode="External"/><Relationship Id="rId5" Type="http://schemas.openxmlformats.org/officeDocument/2006/relationships/hyperlink" Target="https://www.youtube.com/watch?v=z-mQqV7y6sM&amp;list=PL9mzuSwws3un1yf8GctITIXwhHlD4ObAx&amp;index=73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6858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Shakira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https://www.youtube.com/watch?v=LWU8lc5zvDw&amp;index=76&amp;list=PL9mzuSwws3un1yf8GctITIXwhHlD4ObAx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Copacabana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https://www.youtube.com/watch?v=z-mQqV7y6sM&amp;list=PL9mzuSwws3un1yf8GctITIXwhHlD4ObAx&amp;index=73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Pass your bell work up to the front. Do not turn in your música miércoles paper.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Pg 134 1-3 with shoulder partners.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have 5mins to finish.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Also have your yellow sheet out with chart facing up so I can check homework.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Ordering Food in Spanish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¿Qué vas a cenar?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¿Qué me recomienda?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La ensalada de lechuga y tomates, el arroz y frijoles, y si quieres carne te recomiendo el pollo asado.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Ordering Food in Spanish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¿Qué vas a cenar?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¿Qué me recomienda?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(Insert different foods here.)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(Order the food you want)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(Bring the food to them)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(Ask for the check after eating your food. Ask if the tip is included already.)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paper. Number it 1-10, you must write the subject pronoun and the conjugated verb form for each question.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form of ser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tener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Ella form of estar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form of 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form of vivir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form of comer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Uds. form of empezar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querer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Ud. form of oír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poder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