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099" cy="194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699" y="2645475"/>
            <a:ext cx="6097500" cy="2159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49" y="562724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199" y="168974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199" cy="6503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0999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0999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199" cy="1168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 Work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199" cy="4894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WB 4.5 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Menu Project Presentations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 are going to present our projects Science Fair style. 1/2 of the class will present while the other half will walk around to view all the menus. Then we will switch.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While walking around you must have a piece of paper and answer the following questions.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Menu Project Presentations</a:t>
            </a:r>
          </a:p>
        </p:txBody>
      </p:sp>
      <p:sp>
        <p:nvSpPr>
          <p:cNvPr id="97" name="Shape 97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Whose menu is your favorite?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Which country was chosen for the menu?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Which dish do you want to try on that menu?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Can you determine the exchange rate from the menu?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ctrTitle"/>
          </p:nvPr>
        </p:nvSpPr>
        <p:spPr>
          <a:xfrm>
            <a:off x="552450" y="355600"/>
            <a:ext cx="9055199" cy="1168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b="0" i="0" lang="en-US" sz="49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Ordering Food in Spanish</a:t>
            </a:r>
          </a:p>
        </p:txBody>
      </p:sp>
      <p:sp>
        <p:nvSpPr>
          <p:cNvPr id="103" name="Shape 103"/>
          <p:cNvSpPr txBox="1"/>
          <p:nvPr>
            <p:ph idx="1" type="subTitle"/>
          </p:nvPr>
        </p:nvSpPr>
        <p:spPr>
          <a:xfrm>
            <a:off x="552450" y="1828800"/>
            <a:ext cx="9055199" cy="4894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Mesero/a: ¿Qué vas a cenar?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Cliente/a: ¿Qué me recomienda?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Mesero/a: La ensalada de lechuga y tomates, el arroz y frijoles, y si quieres carne te recomiendo el pollo asado.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31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b="0" i="0" lang="en-US" sz="49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Ordering Food in Spanish</a:t>
            </a:r>
          </a:p>
        </p:txBody>
      </p:sp>
      <p:sp>
        <p:nvSpPr>
          <p:cNvPr id="109" name="Shape 109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Mesero/a: ¿Qué vas a cenar?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Cliente/a: ¿Qué me recomienda?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3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Mesero/a: 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(Insert different foods here.)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Cliente/a: (Order the food you want)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Mesero/a: (Bring the food to them)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Cliente/a: (Ask for the check after eating your food. Ask if the tip is included already.)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31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Pop Quiz</a:t>
            </a:r>
          </a:p>
        </p:txBody>
      </p:sp>
      <p:sp>
        <p:nvSpPr>
          <p:cNvPr id="115" name="Shape 11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Get out a half sheet of paper. Number it 1-10, you must write the subject pronoun and the conjugated verb form for each question.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Pop Quiz</a:t>
            </a:r>
          </a:p>
        </p:txBody>
      </p:sp>
      <p:sp>
        <p:nvSpPr>
          <p:cNvPr id="121" name="Shape 12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Tú form of ser--eres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 form of tener--tengo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Ella form of estar--está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Nosotras form of hablar--hablamos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Nosotros form of vivir--vivimos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Nosotras form of comer--comemos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Uds. form of empezar--empiezan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 form of querer--quiero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Ud. form of oír--oye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 form of poder--puedo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