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Ds30puLmpf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4ASKMcdCc3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3/5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your Música Miércoles paper and copy the following questions. Keep this paper as your Música Miércoles paper only. We will use these as a quiz grade.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https://www.youtube.com/watch?v=Ds30puLmpfM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 Number it 1-10, you must write the subject pronoun and the conjugated verb form for each question.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Pop Quiz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form of ser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tener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 form of estar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form of vivir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form of comer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Uds. form of empezar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querer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Ud. form of oír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form of poder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https://www.youtube.com/watch?v=4ASKMcdCc3g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 Presentations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going to present our projects Science Fair style. 1/2 of the class will present while the other half will walk around to view all the menus. Then we will switch.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While walking around you must have a piece of paper and answer the following questions.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 Presentations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Whose menu is your favorite?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country was chosen for the menu?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Which dish do you want to try on that menu?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Can you determine the exchange rate from the menu?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ctrTitle"/>
          </p:nvPr>
        </p:nvSpPr>
        <p:spPr>
          <a:xfrm>
            <a:off x="552450" y="355600"/>
            <a:ext cx="9055199" cy="11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Conversación</a:t>
            </a:r>
          </a:p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552450" y="1828800"/>
            <a:ext cx="9055199" cy="48941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144. Practice the conversation 10 times through.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¡Capítulo 5!</a:t>
            </a: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¡Deportes!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deportes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fútbol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béisbol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básquetbol, el baloncesto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tenis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partido, el juego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equipo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jugador(a)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aficionado(a)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espectador(a)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tanto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