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WB 4.5F &amp; 4.6A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¡Capítulo 5!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¡Deportes!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19479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deportes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fútbol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béisbol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básquetbol, el baloncesto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tenis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partido, el juego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equipo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jugador(a)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aficionado(a)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espectador(a)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tanto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400" y="19479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jugar 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empezar, comenzar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volver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poder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querer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marcar (un tanto)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perder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ganar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aplaudir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Cultural Snapshot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Answer the questions in blue on pages 160 &amp; 161 in Spanish and in complete sentences.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¿De qué color es?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color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amarillo(a)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anaranjado(a)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azul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blanco(a)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color marrón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negro(a)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rojo(a)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rosado(a)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verde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Veo Veo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Veo veo is I spy but in Spanish. Use veo veo to play I spy using the colors in Spanish.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 1: “Veo veo”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Group: “¿Qué ves?”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 1: “Veo algo ...”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Ej. Veo algo rojo (I see/spy something red)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camisa de Bob? Los pantalones de Miguel? La mochila de Sarita? Esa cosa?(That thing? “point at the thing”)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