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a0wnxVEV_XY&amp;list=PL9mzuSwws3un1yf8GctITIXwhHlD4ObAx&amp;index=79" TargetMode="External"/><Relationship Id="rId5" Type="http://schemas.openxmlformats.org/officeDocument/2006/relationships/hyperlink" Target="https://www.youtube.com/watch?v=3blcf82Ck8A&amp;index=55&amp;list=PL9mzuSwws3un1yf8GctITIXwhHlD4ObA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Tear Out WB Page 4.5/4.6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homework is to complete all 5 sections. Due on Monday in lab.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Shakira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https://www.youtube.com/watch?v=a0wnxVEV_XY&amp;list=PL9mzuSwws3un1yf8GctITIXwhHlD4ObAx&amp;index=79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Kung Fu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https://www.youtube.com/watch?v=3blcf82Ck8A&amp;index=55&amp;list=PL9mzuSwws3un1yf8GctITIXwhHlD4ObAx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5!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¡Deportes!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19479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deportes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fútbol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béisbol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básquetbol, el baloncesto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tenis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partido, el juego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equipo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jugador(a)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aficionado(a)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espectador(a)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tanto</a:t>
            </a: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5156400" y="19479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jugar 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empezar, comenzar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volver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poder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querer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marcar (un tanto)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perder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ganar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aplaudir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qué color es?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color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amarillo(a)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anaranjado(a)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azul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blanco(a)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color marrón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negro(a)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rojo(a)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rosado(a)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verde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Cultural Snapshot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Answer the questions in blue on pages 160 &amp; 161 in Spanish and in complete sentences.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Veo Veo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Veo veo is I spy but in Spanish. Use veo veo to play I spy using the colors in Spanish.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 1: “Veo veo”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Group: “¿Qué ves?”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 1: “Veo algo ...”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Ej. Veo algo rojo (I see/spy something red)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camisa de Bob? Los pantalones de Miguel? La mochila de Sarita? Esa cosa?(That thing? “point at the thing”)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Zootopia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~42mins in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DNA?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