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099" cy="1947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699" y="2645475"/>
            <a:ext cx="6097500" cy="2159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49" y="562724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199" y="168974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199" cy="6503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0999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0999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 Work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WB 4.8 A &amp; B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¡Capítulo 5!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¡Deportes!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762000" y="19479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campo de fútbol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tiempo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balón, la pelota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portero(a)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portería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gol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lanzar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tocar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guardar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entrar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bloquear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meter (un gol)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  <p:sp>
        <p:nvSpPr>
          <p:cNvPr id="98" name="Shape 98"/>
          <p:cNvSpPr txBox="1"/>
          <p:nvPr>
            <p:ph idx="2" type="body"/>
          </p:nvPr>
        </p:nvSpPr>
        <p:spPr>
          <a:xfrm>
            <a:off x="5156400" y="1947975"/>
            <a:ext cx="4241700" cy="45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campo de béisbol	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el/la beisbolista	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el/la bateador(a)	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el/la lanzador(a),	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el/la pícher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el/la cátcher,	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el/la receptor(a)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el/la jardinero(a)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¿De qué color es?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color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amarillo(a)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anaranjado(a)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azul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blanco(a)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 color marrón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  <p:sp>
        <p:nvSpPr>
          <p:cNvPr id="105" name="Shape 105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negro(a)	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rojo(a)	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rosado(a)	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verde</a:t>
            </a: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gris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Audio Activity</a:t>
            </a:r>
          </a:p>
        </p:txBody>
      </p:sp>
      <p:sp>
        <p:nvSpPr>
          <p:cNvPr id="111" name="Shape 11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Open your workbooks to page 1.18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Actividad GHKL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Pasa La Bola</a:t>
            </a:r>
          </a:p>
        </p:txBody>
      </p:sp>
      <p:sp>
        <p:nvSpPr>
          <p:cNvPr id="117" name="Shape 117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Make good passes.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