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3.jpg"/><Relationship Id="rId5" Type="http://schemas.openxmlformats.org/officeDocument/2006/relationships/image" Target="../media/image01.jpg"/><Relationship Id="rId6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2/14/17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These should be on the same page as last week’s bellwork.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 sentences: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/ volver a casa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/ perder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/ devolver mí libro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Ella / atrapar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Ud. / driblar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individuales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dobles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golpear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devolver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por encima de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camiseta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pantalón corto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calcetines largos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 zapatillas	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gritar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gustar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interesar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aburrir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pensar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dormir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preferir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propio(a)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¡Qué pena!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 siento (mucho).</a:t>
            </a:r>
          </a:p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piensas de…? ¡Bárbaro!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ultiple meanings.jpg"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8300" y="1391400"/>
            <a:ext cx="5143500" cy="61912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>
            <p:ph type="title"/>
          </p:nvPr>
        </p:nvSpPr>
        <p:spPr>
          <a:xfrm>
            <a:off x="762000" y="292550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Fotos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igrito.jpg" id="100" name="Shape 1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3898" y="0"/>
            <a:ext cx="5367903" cy="7620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nvalentin.jpg" id="101" name="Shape 10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17750" y="1905000"/>
            <a:ext cx="55245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E--&gt;IE 5 verbos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O--&gt;UE 4 verbos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U--&gt;UE 1 verbo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