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gUewI69hUs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Miércoles! 1/4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5241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a new paper for Música Miércoles and </a:t>
            </a:r>
            <a:r>
              <a:rPr b="1" lang="en-US" sz="31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 the following questions.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Keep this paper as your Música Miércoles paper only. We will use these as a quiz grade.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Singer/Artist: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Song Title: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(Draw it)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Rating out of 10: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https://www.youtube.com/watch?v=gUewI69hUsA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English to Spanish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individuales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dobles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golpear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devolver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por encima de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camiseta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pantalón corto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calcetines largos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 zapatillas	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gritar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gustar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interesar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aburrir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pensar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dormir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preferir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propio(a)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¡Qué pena!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 siento (mucho).</a:t>
            </a:r>
          </a:p>
          <a:p>
            <a:pPr indent="-6985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¿Qué piensas de…? ¡Bárbaro!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Gramática Nueva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verbos </a:t>
            </a:r>
            <a:r>
              <a:rPr i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Interesar, Aburrir, Gustar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¿Te aburre el béisbol?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No, el béisbol me interesa.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¿Te aburren los deportes?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No, los deportes me interesan.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</a:t>
            </a:r>
          </a:p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Gramática Nueva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verbos </a:t>
            </a:r>
            <a:r>
              <a:rPr i="1"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Interesar, Aburrir, Gustar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¿Te aburre el béisbol?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No, el béisbol me interesa.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¿Te aburren los deportes?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No, los deportes me interesan.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Gramática Nueva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Gustar is often used with an infinitive to tell what you like to do.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¿Te gusta ganar? Sí, no me gusta perder.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¿Te gusta comer? Sí, me gusta comer. 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Mí &amp; ti are used after a preposition: a mí and a ti. You use them to add emphasis.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Gramática Nueva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Complete prática 13-15 on page 176 in your notes.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