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2/16/17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should be on the same page as the bellwork from 2/7/17, 2/9/17, 2/10/17, &amp; 2/14/17.</a:t>
            </a:r>
          </a:p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 sentences: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 / preferir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Nosotros / tener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/ golpear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Ella / perder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Ud. / jugar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Gramática Nueva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prática 13-15 on page 176 in your notes.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will review in 5mins.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The Grid!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piece of paper and split it among your seat mates.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 person will be the runner. They will go into the hall and relay the information of the grid.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let you know which grid we are using.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remaining people will conjugate the verbs/translate the sentences. First team done wins a prize.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