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DW2VUnYbS3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x0w0NJudjlM" TargetMode="External"/><Relationship Id="rId5" Type="http://schemas.openxmlformats.org/officeDocument/2006/relationships/hyperlink" Target="https://www.youtube.com/watch?v=5Y1zprD-b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will turn in your bellwork on Tuesday in the lab. If you lost your bellwork make it up by going to the class website.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https://www.youtube.com/watch?v=DW2VUnYbS30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¡Fútbol!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are going to play soccer to test your knowledge of the chapter vocab.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¡El Chavo y El Chapulin Colorado!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Chavo &amp; El Chapulin Colorado produced episodes from  1972-1992.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https://www.youtube.com/watch?v=x0w0NJudjlM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https://www.youtube.com/watch?v=5Y1zprD-bGY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