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z9HwpFdC6t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199" cy="11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¡Música Miércoles! 4/5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5241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out your Música Miércoles paper and copy the following questions. Keep this paper as your Música Miércoles paper only. We will use these as a quiz grade.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Singer/Artist: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Song Title: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feel: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think I am in: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 listen to this music, there is this image or drawing in my mind: (Draw it)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personal opinion of the song is this: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Rating out of 10: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https://www.youtube.com/watch?v=z9HwpFdC6tE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¡Bingo!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Numbers will be in Spanish.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must answer a vocab term to win.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