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-befR4wHsjQ&amp;list=PL9mzuSwws3ukqDOPHXTWT92wUJalcg00f&amp;index=1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Relationship Id="rId4" Type="http://schemas.openxmlformats.org/officeDocument/2006/relationships/hyperlink" Target="https://www.youtube.com/watch?v=G2s0RPrdB_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2/4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your old paper for Música Miércoles and </a:t>
            </a:r>
            <a:r>
              <a:rPr b="1"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 the following questions.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Keep this paper as your Música Miércoles paper only. We will use these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 </a:t>
            </a: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https://www.youtube.com/watch?v=-befR4wHsjQ&amp;list=PL9mzuSwws3ukqDOPHXTWT92wUJalcg00f&amp;index=18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Cultura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page 182 and complete the questions in page 183.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https://www.youtube.com/watch?v=G2s0RPrdB_8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Conversación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Practice the conversation on page 178 with a partner and answer the questions on page 179 without writing them down.  We will review in class.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