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ReHdQsB5r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Class Word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 Book page 5.9-5.10 &amp; 5.12-5.13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Video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Video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https://www.youtube.com/watch?v=ReHdQsB5rI8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