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</p:sldIdLst>
  <p:sldSz cy="7620000" cx="1016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Shape 8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ctrTitle"/>
          </p:nvPr>
        </p:nvSpPr>
        <p:spPr>
          <a:xfrm>
            <a:off x="762000" y="2366963"/>
            <a:ext cx="8636100" cy="1633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1524000" y="4318000"/>
            <a:ext cx="7112099" cy="19478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803275" y="4895850"/>
            <a:ext cx="8636100" cy="15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1" i="0" sz="4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803275" y="3228975"/>
            <a:ext cx="8636100" cy="16667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 rot="5400000">
            <a:off x="5269699" y="2645475"/>
            <a:ext cx="6097500" cy="2159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 rot="5400000">
            <a:off x="875549" y="562724"/>
            <a:ext cx="6097500" cy="6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 rot="5400000">
            <a:off x="2793199" y="168974"/>
            <a:ext cx="4573500" cy="86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1990725" y="5334000"/>
            <a:ext cx="6096000" cy="6302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1" name="Shape 31"/>
          <p:cNvSpPr/>
          <p:nvPr>
            <p:ph idx="2" type="pic"/>
          </p:nvPr>
        </p:nvSpPr>
        <p:spPr>
          <a:xfrm>
            <a:off x="1990725" y="681037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1990725" y="5964237"/>
            <a:ext cx="6096000" cy="893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508000" y="303212"/>
            <a:ext cx="3343200" cy="12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3971925" y="303212"/>
            <a:ext cx="5680199" cy="6503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508000" y="1593850"/>
            <a:ext cx="3343200" cy="521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x="508000" y="304800"/>
            <a:ext cx="9144000" cy="1269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508000" y="1704975"/>
            <a:ext cx="44895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2" type="body"/>
          </p:nvPr>
        </p:nvSpPr>
        <p:spPr>
          <a:xfrm>
            <a:off x="508000" y="2416175"/>
            <a:ext cx="4489500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81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1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1143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5400" lvl="3" marL="1600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5400" lvl="4" marL="2057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5400" lvl="5" marL="2514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5400" lvl="6" marL="2971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5400" lvl="7" marL="3429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5400" lvl="8" marL="3886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3" type="body"/>
          </p:nvPr>
        </p:nvSpPr>
        <p:spPr>
          <a:xfrm>
            <a:off x="5160962" y="1704975"/>
            <a:ext cx="4490999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4" type="body"/>
          </p:nvPr>
        </p:nvSpPr>
        <p:spPr>
          <a:xfrm>
            <a:off x="5160962" y="2416175"/>
            <a:ext cx="4490999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81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1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1143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5400" lvl="3" marL="1600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5400" lvl="4" marL="2057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5400" lvl="5" marL="2514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5400" lvl="6" marL="2971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5400" lvl="7" marL="3429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5400" lvl="8" marL="3886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7620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27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190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25400" lvl="2" marL="1143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600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2057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514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971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429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886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2" type="body"/>
          </p:nvPr>
        </p:nvSpPr>
        <p:spPr>
          <a:xfrm>
            <a:off x="51562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27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190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25400" lvl="2" marL="1143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600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2057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514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971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429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886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png"/><Relationship Id="rId4" Type="http://schemas.openxmlformats.org/officeDocument/2006/relationships/hyperlink" Target="https://www.youtube.com/watch?v=Cv7M-KYi6l0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0.png"/><Relationship Id="rId4" Type="http://schemas.openxmlformats.org/officeDocument/2006/relationships/hyperlink" Target="https://www.youtube.com/watch?v=L3qdc1m-Di8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¡Baile Viernes!</a:t>
            </a:r>
          </a:p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https://www.youtube.com/watch?v=Cv7M-KYi6l0</a:t>
            </a: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El Chapulin Colorado</a:t>
            </a:r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https://www.youtube.com/watch?v=L3qdc1m-Di8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