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I1fe7ueUes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5.3 A &amp; 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Prueba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half sheet of paper. Label it 1-10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Prueba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Choose the correct word/s: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Hay once (</a:t>
            </a:r>
            <a:r>
              <a:rPr i="1"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porteros, jugadores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en el equipo de (</a:t>
            </a:r>
            <a:r>
              <a:rPr i="1"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fútbol, tenis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portera (</a:t>
            </a:r>
            <a:r>
              <a:rPr i="1"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lanza, guarda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la portería.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Cuando el portero no puede (</a:t>
            </a:r>
            <a:r>
              <a:rPr i="1"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lanzar, bloquear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la bola, la bola (</a:t>
            </a:r>
            <a:r>
              <a:rPr i="1"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entra, saca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en la portería.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colores de WHS son (</a:t>
            </a:r>
            <a:r>
              <a:rPr i="1"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azul, verde, blanco, rojo, negro, rosado, de color marrón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jugadores no pueden (</a:t>
            </a:r>
            <a:r>
              <a:rPr i="1"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ver, tocar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 el balón con la mano.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Prueba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Translate the word/s: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6. Pink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7. Pitcher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8. jugar a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9. el tanto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10. to be 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Prueba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Translate the word/s: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6. Pink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7. Pitcher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8. jugar a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9. el tanto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10. to be 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Prueba Repaso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Nuevo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bate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guante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plato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base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jonrón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batear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correr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atrapar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cancha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cesto, la canasta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tirar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driblar (con)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encestar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raqueta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pelota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red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Charades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60 second timer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https://www.youtube.com/watch?v=I1fe7ueUes0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Only using Capítulo 5 vocabulario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