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B1vg46gEI8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I1fe7ueUes0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¡Baile Viernes!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Limbo by Daddy Yankee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https://www.youtube.com/watch?v=B1vg46gEI8E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Charades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60 second timer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https://www.youtube.com/watch?v=I1fe7ueUes0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Only using Capítulo 5 vocabulario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Grammatica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Open to your textbooks to page 170.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Stem changing verbs. E --&gt; IE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empezar, pensar, perder, querer, preferir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Grammatica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Complete práctica 1 &amp; 2 on page 172.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