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with the correct form of 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Ellos ____ una mascota. ____ un gato.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Nuestra escuela ____ un equipo de béisbol bueno.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¿____ tú una familia grande o pequeña?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_____ mucho primos.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 to your textbooks to page 170.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Stem changing verbs. E --&gt; IE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empezar, pensar, perder, querer, preferir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1 &amp; 2 on page 172. We started this on Viernes.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4 &amp; 5. Same page as bellwork.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3 with complete sentences. Minimum of 10 sentences.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