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jVHXJkJONd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5/5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your Música Miércoles paper and copy the following questions. Keep this paper as your Música Miércoles paper only. We will use these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 El Gran Combo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https://www.youtube.com/watch?v=jVHXJkJONd0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práctica 4 &amp; 5. on page 170/171 In your notes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práctica 3 with complete sentences. Minimum of 10 sentences.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