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Form sentences: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/ hablar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/ escuchar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/ estudiar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/ prestar atención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/ contestar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Grammatica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Complete práctica 3 with complete sentences. Minimum of 10 sentences.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Grammatica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Open to your textbooks to page 172.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Stem changing verbs. O --&gt; UE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Poder, Volver, Devolver, Dormir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Stem changing verb. U --&gt; UE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Jugar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Grammatica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Complete práctica 7 &amp; 8.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individuales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dobles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golpear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pasar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devolver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por encima de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camiseta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pantalón corto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calcetines largos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 zapatillas	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110" name="Shape 110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gustar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interesar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aburrir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pensar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dormir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preferir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propio(a)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¡Qué pena!</a:t>
            </a: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 siento (mucho).</a:t>
            </a:r>
          </a:p>
          <a:p>
            <a:pPr indent="-69850" lvl="0" marL="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¿Qué piensas de…? ¡Bárbaro!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Grammatica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Complete práctica 10 on page 174.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