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Relationship Id="rId4" Type="http://schemas.openxmlformats.org/officeDocument/2006/relationships/hyperlink" Target="https://www.youtube.com/watch?v=9sg-A-eS6I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¡Música Miércoles! 1/4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5241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Get out a piece of paper for Música Miércoles and </a:t>
            </a:r>
            <a:r>
              <a:rPr b="1" lang="en-US" sz="31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 the following questions.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Keep this paper as your Música Miércoles paper only. We will use this as a quiz grade.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Singer/Artist: 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Song Title: 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music makes me feel: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music makes me think I am in: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When I listen to this music, there is this image or drawing in my mind: (Draw it)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My personal opinion of the song is this: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Rating out of 10: </a:t>
            </a:r>
            <a:r>
              <a:rPr lang="en-US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https://www.youtube.com/watch?v=9sg-A-eS6Ig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¿Qué Preferirías?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Which would you prefer?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¿Qué Preferirías?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 out a sheet of paper. Write which ones you prefer and why.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Reward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Zootopia 1:11:00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Donuts, 1 per person.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