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Rewrite using nosotros.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Yo no pierdo.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Ustedes empiezan a jugar.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Tú prefieres regresar a casa.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Él quiere navegar la red.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198 1 &amp; 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Preferirías?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will have 1 more day to complete this assignment. The questions and translation have been uploaded to focus and the class website.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Adiós Inglés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Rewrite using nosotros.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Yo no pierdo.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Ustedes empiezan a jugar.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Tú prefieres regresar a casa.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Él quiere navegar la red.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6!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¡El Bienestar!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alegre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contento(a)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triste 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deprimido(a)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enojado(a)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enfadado(a)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energético(a)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calmo(a), tranquilo(a)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nervioso(a)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cansado(a)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 mal (buen) humor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personalidad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comportamiento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conducta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modales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energía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entusiasmo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paciencia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dinámico(a)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ambicioso(a)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perezoso(a)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paciente (adj.)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Pictionary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will have 3 teams. Each team will send 1 drawer to the board for them.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