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upatnqMWSWQ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https://www.youtube.com/watch?v=upatnqMWSWQ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Mini Quiz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6.3B number 2 is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Preferirías?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out your homework so I can check it quickly.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Adiós Inglés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6!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¡El Bienestar!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alegre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contento(a)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triste 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deprimido(a)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enojado(a)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enfadado(a)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energético(a)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calmo(a), tranquilo(a)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nervioso(a)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cansado(a)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mal (buen) humor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personalidad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comportamiento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conducta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modales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energía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entusiasmo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paciencia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dinámico(a)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ambicioso(a)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perezoso(a)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paciente (adj.)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163380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impaciente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flexible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terco(a), obstinado(a)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agradable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bien (mal) educado(a)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salud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catarro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fiebre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tos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estrés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dolor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garganta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estómago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cabeza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6.3A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