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#2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sentences.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	me / gustar / las flores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	te / gustar / jugar / fútbol y tenis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	no / me / gustar / la música pop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	te / gustar / la clase de arte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	te / gustar / tacos y enchiladas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Adiós Inglés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#2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sentences.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	me / gustar / las flores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	te / gustar / jugar / fútbol y tenis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	no / me / gustar / la música pop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	te / gustar / la clase de arte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	te / gustar / tacos y enchiladas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6!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¡El Bienestar!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1950" y="163380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examen físico</a:t>
            </a: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tensión arterial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pulso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consulta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médico(a)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enfermero(a)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paciente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farmacia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farmacéutico(a)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receta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medicamento,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medicina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1950" y="161552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enfermo(a)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resfriado(a)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examinar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abrir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toser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doler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recetar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vender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sonrisa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cara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boca</a:t>
            </a: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cuerpo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163380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niño(a)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tipo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lleno(a) de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falta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enfada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enoja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molesta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guardar cama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 éxito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estar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WB 6.3B &amp; 6.4CD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