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7jpqqBX-Myw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lY10_T_ROq4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2/4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piece of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this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https://www.youtube.com/watch?v=7jpqqBX-Myw</a:t>
            </a: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t/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Estar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We can use LO.CO. to remember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LO=Location: Estamos en la clase de Sr. Rivera.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CO=Condition: Ustedes estan cansados.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 vs ESTAR RAP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 to the uses and see if I haven’t covered any yet. 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https://www.youtube.com/watch?v=lY10_T_ROq4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Tarea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homework in your notes. I want you to write a new example for each use I presented for SER &amp; ESTAR (6 sentences). I will be checking these during bellwork on Jueves.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Adiós Inglés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6!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¡El Bienestar!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1950" y="163380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examen físico</a:t>
            </a: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tensión arterial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pulso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consulta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médico(a)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enfermero(a)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paciente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farmacia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farmacéutico(a)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receta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medicamento,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medicina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1950" y="161552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enfermo(a)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resfriado(a)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examinar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abrir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toser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doler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recetar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vender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sonrisa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cara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boca</a:t>
            </a: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cuerpo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163380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niño(a)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tipo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lleno(a) de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falta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enfada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enoja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molesta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guardar cama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 éxito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	</a:t>
            </a:r>
            <a:b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 contra ESTAR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TODO contra LOCO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Ser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SER: We can use T.O.D.O. to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remember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T=Traits: Ella es inteligente.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O=Occupation: Soy Abogado.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D=Date: Es el 29 de Marzo.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O=Origin: Ud. es de Perú.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