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99" cy="19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699" y="2645475"/>
            <a:ext cx="6097500" cy="215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49" y="562724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199" y="168974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199" cy="6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0999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0999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c-4Sxli393Q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Relationship Id="rId4" Type="http://schemas.openxmlformats.org/officeDocument/2006/relationships/hyperlink" Target="https://www.youtube.com/watch?v=_MOdRM0RwF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¡Música Miércoles! 4/4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5241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 algn="l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Get out a piece of paper for Música Miércoles and </a:t>
            </a:r>
            <a:r>
              <a:rPr b="1" lang="en-US" sz="31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 the following questions.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Keep this paper as your Música Miércoles paper only. We will use this as a quiz grade.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Singer/Artist: 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Song Title: 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music makes me feel: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music makes me think I am in: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When I listen to this music, there is this image or drawing in my mind: (Draw it)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My personal opinion of the song is this: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Rating out of 10:</a:t>
            </a:r>
            <a:r>
              <a:rPr lang="en-US" sz="2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https://www.youtube.com/watch?v=c-4Sxli393Q</a:t>
            </a: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 Quiz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Get out a half sheet and number it 1-10</a:t>
            </a: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buNone/>
            </a:pPr>
            <a:r>
              <a:t/>
            </a:r>
            <a:endParaRPr sz="3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3rd period get out a full sheet.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762000" y="0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 Quiz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762000" y="901950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Write what each word below means: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Tos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Catarro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receta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Fiebre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Estrés</a:t>
            </a: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Answer the questions in Spanish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Who writes recetas?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do you say I cough?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do you say I am congested from a cold.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When you have a fiebre which body part gets checked?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Write the expression “to stay in bed sick.”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Reading Recap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Iztaccihuatl &amp; Popocatepetl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Leyenda Video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https://www.youtube.com/watch?v=_MOdRM0RwFU</a:t>
            </a: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buNone/>
            </a:pPr>
            <a:r>
              <a:t/>
            </a:r>
            <a:endParaRPr sz="3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Comparison of Reading vs Video.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