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099" cy="194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699" y="2645475"/>
            <a:ext cx="6097500" cy="2159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49" y="562724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199" y="168974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199" cy="6503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0999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0999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 Work #4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Indicate if each statement makes sense or not.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1.	José va a ver al médico porque está enfermo.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2.	No puede ver bien porque le duele el estómago.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3.	Él va a la farmacia con la receta que le da el médico.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4.	El paciente abre los ojos y el médico le examina la garganta.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5.	Tiene catarro y tose.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Pretérito (Preterite) for -AR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Preterite (past tense) for -AR verbs.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endings are -é			-amos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					 -aste		X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					 -ó			-aron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Ej. Hablar, Bailar, Gozar, Llegar, Limpiar, Empezar, Encontrar, Soñar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Quiz </a:t>
            </a: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Pretérito (Preterite) for -AR Verbs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Quiz is being pushed back to Friday and will include the 6 pack for Ser &amp; Ir in the past tense.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Pretérito (Preterite) for Ser &amp; Ir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Preterite (past tense) for both Ser &amp; Ir.</a:t>
            </a:r>
          </a:p>
          <a:p>
            <a:pPr indent="457200" lvl="0" marL="2743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2743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Yo </a:t>
            </a:r>
            <a:r>
              <a:rPr lang="en-US" sz="31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Fui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	Nosotros/as </a:t>
            </a:r>
            <a:r>
              <a:rPr lang="en-US" sz="31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Fuimos</a:t>
            </a:r>
          </a:p>
          <a:p>
            <a:pPr indent="0" lvl="0" marL="2743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Tú </a:t>
            </a:r>
            <a:r>
              <a:rPr lang="en-US" sz="31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Fuiste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	X					X</a:t>
            </a:r>
          </a:p>
          <a:p>
            <a:pPr indent="0" lvl="0" marL="9144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Ud., él, ella </a:t>
            </a:r>
            <a:r>
              <a:rPr lang="en-US" sz="31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Fue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	Ellos/as, Uds. </a:t>
            </a:r>
            <a:r>
              <a:rPr lang="en-US" sz="31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Fueron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