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zHCuK95JLHc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3/4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a piece of paper for Música Miércoles and </a:t>
            </a:r>
            <a:r>
              <a:rPr b="1" lang="en-US" sz="31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 the following questions.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Keep this paper as your Música Miércoles paper only. We will use this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https://www.youtube.com/watch?v=zHCuK95JLHc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TB pg 207 práctica 8-9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TB pg 208 práctice 10-11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Usos de Ser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SER: We can use T.O.D.O. to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remember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uses.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T=Traits: 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O=Occupation: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D=Date: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O=Origin: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Usos de Estar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Estar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We can use LO.CO. to remember the uses.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LO=Location: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CO=Condition: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Quiz Review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16833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the word that means the opposite.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1.	de buen humor ≠ _______________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2.	triste ≠ ___________________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3.	energético ≠ __________________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4.	flexible≠ ___________________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Grammar write what each letter(s) stands for and give an example with a sentence in Spanish.</a:t>
            </a:r>
          </a:p>
          <a:p>
            <a:pPr indent="457200" lvl="0" marL="137160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5. T					9. Lo</a:t>
            </a:r>
          </a:p>
          <a:p>
            <a:pPr indent="457200" lvl="0" marL="137160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6. O					10. Co</a:t>
            </a:r>
          </a:p>
          <a:p>
            <a:pPr indent="457200" lvl="0" marL="137160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7. D</a:t>
            </a:r>
          </a:p>
          <a:p>
            <a:pPr indent="457200" lvl="0" marL="137160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8. 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