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hyperlink" Target="https://www.netflix.com/watch/80117385?trackId=14170286&amp;tctx=1%2C0%2C0e2a6212-e66f-4de8-a045-fa56430c84ab-18340325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EOC Practice/Bell Work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 in pairs. Read the passage on page 114, paying close attention to the 2 images and answer the questions on page 115.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the answers down in your notes.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Questions about Cinco de Mayo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Answers these questions quietly in your head.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Which flag is the flag of Mexico?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is Cinco de Mayo mainly celebrated?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celebrated on Cinco de Mayo?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is Mexico’s Independence day?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Answers about Cinco de Mayo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Answers these questions quietly in your head.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Green,White,Red flag with symbol of Eagle with a snake on prickly pear tree.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Victory at the Battle of Puebla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September 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Questions about Cuba.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length of Cuba from East to West?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Cuba the largest island in the caribbean?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 were the native inhabitants of Cuba?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Did the regents of Spain want slavery in the Americas(the new world)?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percent of Cuba’s inhabitants were killed in the first few years?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Answers about Cuba.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760mi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Tainos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 they did not but Columbus didn’t follow their order.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90% due to Spanish steel and disease.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The Cuba Libre Story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Roughly 25mins in.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https://www.netflix.com/watch/80117385?trackId=14170286&amp;tctx=1%2C0%2C0e2a6212-e66f-4de8-a045-fa56430c84ab-18340325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Dar &amp; Ver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-ER &amp; -IR verbs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Di/Vi		Nosotros/as Dimos/Vimos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Diste/Viste	X					X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Ud., él, ella Dio/Vio	Ellos/as, Uds. Dieron/Vieron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Temporal Expressions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Hoy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Noche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Tarde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Este Año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 Semana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Pasado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Ayer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Anoche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Ayer por la tarde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Año Pasado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Semana Pasada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Pretérito (Preterite) for -AR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-AR verbs.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endings are -é			-amos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-aste		X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-ó			-aron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Ej. Hablar, Bailar, Gozar, Llegar, Limpiar, Empezar, Encontrar, Soñar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Ser &amp; Ir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Ser &amp; Ir.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Fui		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Nosotros/as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Fuiste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Ud., él, ella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Fue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Ellos/as, Uds.</a:t>
            </a:r>
            <a:r>
              <a:rPr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Fueron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-ER &amp; -IR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-ER &amp; -IR verbs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-í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Nosotros/as -imos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-iste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Ud., él, ella -ió		Ellos/as, Uds. -ieron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Questions about Mexico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Answers these questions quietly in your head.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papel picado?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were the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Mayans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located in Mexico?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were the Aztecs located in Mexico?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does the symbol of the Eagle with a snake a top of a prickly pear tree on the flag of Mexico represent?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Answers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about Cinco de Mayo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Answers these questions quietly in your head.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Paper cut into symbols and shapes normally used for Day of the Dead as decorations. (It is also in the hallway) 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the Yucatan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peninsula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the middle of the country near Mexico City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is said to be a vision from the Aztec gods of where the Aztecs should settle in Mexico.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Questions about Cuba.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was José Martí’s nickname?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name of the song that was composed from the works of José Martí?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Hispaniola is the name of which island?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 declared Cuba an independent country from Spain?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 was José Martí?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Answers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 about Cuba.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Maestro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Guantanamera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island of Haiti and the Dominican Republic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Carlos Manuel de Céspedes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politician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poet, war hero, teacher.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