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hBTiEp2nLf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www.youtube.com/watch?v=jLAKc_npFrk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¡Música Miércoles! 1/2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piece of paper for Música Miércoles and </a:t>
            </a:r>
            <a:r>
              <a:rPr b="1" lang="en-US" sz="31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copy the following questions. 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want complete sentences. 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Singer/Artist: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Song Title: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feel: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music makes me think I am in: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 listen to this music, there is this image or drawing in my mind: (Leave 5-7 lines so you can Draw it)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 personal opinion of the song is this: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Rating out of 10: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https://www.youtube.com/watch?v=hBTiEp2nLfg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-AR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-AR verbs.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endings are -é			-amos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 -aste		X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 -ó			-aron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Ej. Hablar, Bailar, Gozar, Llegar, Limpiar, Empezar, Encontrar, Soñar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Ser &amp; Ir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both Ser &amp; Ir.</a:t>
            </a:r>
          </a:p>
          <a:p>
            <a:pPr indent="45720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Nosotros/as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Fuimos</a:t>
            </a: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Fuiste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X					X</a:t>
            </a:r>
          </a:p>
          <a:p>
            <a:pPr indent="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Ud., él, ella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Fue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Ellos/as, Uds.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Fueron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-ER &amp; -IR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both -ER &amp; -IR verbs</a:t>
            </a:r>
          </a:p>
          <a:p>
            <a:pPr indent="45720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-í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Nosotros/as -imos</a:t>
            </a: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-iste		X					X</a:t>
            </a:r>
          </a:p>
          <a:p>
            <a:pPr indent="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Ud., él, ella -ió		Ellos/as, Uds. -ieron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Pretérito (Preterite) for -ER &amp; -IR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Video: </a:t>
            </a: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https://www.youtube.com/watch?v=jLAKc_npFrk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MCM</a:t>
            </a:r>
          </a:p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(Maestro Crush Miércoles)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teacher appreciation week I would like all of you to write a letter the teacher that you feel is underappreciated the most. I will put these letters in their mailboxes for you. You can not write the letter to me. (Thank you though)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 have regular printer paper if you want to write on that and some colored pencils.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