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hyperlink" Target="https://www.youtube.com/watch?v=nj2JctRwTJw" TargetMode="External"/><Relationship Id="rId5" Type="http://schemas.openxmlformats.org/officeDocument/2006/relationships/hyperlink" Target="https://www.youtube.com/watch?v=nj2JctRwTJw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Cuatro de Mayo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Get out a sheet of paper and answer the following questions. Do not google the answers.</a:t>
            </a:r>
          </a:p>
          <a:p>
            <a:pPr indent="-35560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64516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celebrated on Cinco de Mayo?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Where is Cinco de Mayo celebrated the most?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Describe the flag of Mexico.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significance of the flag of Mexico?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is Mexico’s Independence day?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Cuatro de Mayo Answers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5241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victory at the Battle of Puebla, Mexico over France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United States of America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Green, White, Red, Eagle with a snake on a prickly pear tree.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Green-Independence from Spain. White-Purity of Catholic Church. Red-Blood of War Heros and Spaniards from the Revolution. Eagle symbol-Aztec vision of where they should settle.</a:t>
            </a:r>
          </a:p>
          <a:p>
            <a:pPr indent="-425450" lvl="0" marL="457200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September 16.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Cuatro de Mayo Video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https://www.youtube.com/watch?v=nj2JctRwTJw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3min history: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https://www.youtube.com/watch?v=nj2JctRwTJw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Review </a:t>
            </a: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Pretérito (Preterite) for -AR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Preterite (past tense) for -AR verbs.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endings are -é			-amos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			 -aste		X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			 -ó			-aron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Ej. Hablar, Bailar, Gozar, Llegar, Limpiar, Empezar, Encontrar, Soñar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Review </a:t>
            </a: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Pretérito (Preterite) for Ser &amp; Ir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Preterite (past tense) for both Ser &amp; Ir.</a:t>
            </a:r>
          </a:p>
          <a:p>
            <a:pPr indent="45720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Yo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Fui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Nosotros/as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Fuimos</a:t>
            </a: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Tú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Fuiste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X					X</a:t>
            </a:r>
          </a:p>
          <a:p>
            <a:pPr indent="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Ud., él, ella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Fue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Ellos/as, Uds. </a:t>
            </a:r>
            <a:r>
              <a:rPr lang="en-US" sz="31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Fueron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Review </a:t>
            </a: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Pretérito (Preterite) for -ER &amp; -IR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Preterite (past tense) for both -ER &amp; -IR verbs</a:t>
            </a:r>
          </a:p>
          <a:p>
            <a:pPr indent="45720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-í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Nosotros/as -imos</a:t>
            </a:r>
          </a:p>
          <a:p>
            <a:pPr indent="0" lvl="0" marL="2743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Tú -iste		X					X</a:t>
            </a:r>
          </a:p>
          <a:p>
            <a:pPr indent="0" lvl="0" marL="9144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Ud., él, ella -ió		Ellos/as, Uds. -ieron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