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www.npr.org/sections/ablogsupreme/2013/04/20/178006676/tito-puente-90-years-of-getting-people-to-danc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www.sheppardsoftware.com/South_America_Geograph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¡Hispanic Heritage Month!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this article about Tito Puente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http://www.npr.org/sections/ablogsupreme/2013/04/20/178006676/tito-puente-90-years-of-getting-people-to-dance</a:t>
            </a:r>
          </a:p>
          <a:p>
            <a:pPr indent="114300" lvl="1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prepared to answer questions about it tomorrow.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¡Hispanic Heritage Month!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 the countries of Central and South America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this link: </a:t>
            </a: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http://www.sheppardsoftware.com/South_America_Geography.htm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 various levels for countries to learn their names and locations. 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on Wednesday will include some country questions.  Spelling counts.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