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700" y="2645475"/>
            <a:ext cx="6097500" cy="21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50" y="562725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200" y="168975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200" cy="6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1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10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Relationship Id="rId4" Type="http://schemas.openxmlformats.org/officeDocument/2006/relationships/hyperlink" Target="https://www.youtube.com/watch?v=rA2FAVRAO2Y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 Work 10/12/16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¡Música Miércoles!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Calle 13-Latinoamérica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https://www.youtube.com/watch?v=rA2FAVRAO2Y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List the languages used in the song.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Why did Calle 13 use these languages?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 the images and rhetoric remind you of a time in US history?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Inglés a Español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Hugo el Perro</a:t>
            </a:r>
          </a:p>
        </p:txBody>
      </p:sp>
      <p:sp>
        <p:nvSpPr>
          <p:cNvPr id="97" name="Shape 97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PDF de Hugo.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Repaso Fútbol</a:t>
            </a:r>
          </a:p>
        </p:txBody>
      </p:sp>
      <p:sp>
        <p:nvSpPr>
          <p:cNvPr id="103" name="Shape 103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¡Juego de Fútbol!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Español a Inglés </a:t>
            </a:r>
          </a:p>
        </p:txBody>
      </p:sp>
      <p:sp>
        <p:nvSpPr>
          <p:cNvPr id="109" name="Shape 109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