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DJ1FnThLYdk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10/13/16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¿¡Baile Jueves!?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-- 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Voy Enamorando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https://www.youtube.com/watch?v=DJ1FnThLYdk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¡Tener!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Usos de Tener: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Posesión: “Possession”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tengo una hermana. I have a sister.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tenemos una mascota. We have a pet.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Indicar la edad: “Indicate age.”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tengo 15(quince) años. I have 15 years/I am 15 years old.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Usos de Tener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 tu pareja de hombro.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Escriba 5 oraciones usando Tener.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 oraciones de edad.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oraciones de posesión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Después presentamos.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