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DW7nJDyEcmo&amp;list=PLl2qyEhPa9U_61ohbJCmVogQDJZOSC9VX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10/17/16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2.5 activity A.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Leave the page in the workbook. Write on the workbook page. Return your workbook after you complete the assignment.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Canción de Lunes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https://www.youtube.com/watch?v=DW7nJDyEcmo&amp;list=PLl2qyEhPa9U_61ohbJCmVogQDJZOSC9VX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Casa 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4225" y="1700050"/>
            <a:ext cx="49419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tener… años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casa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cuartos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comedor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cocina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cuarto de dormir,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recámara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cuarto de baño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jardín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flor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árbol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256250" y="1700050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edificio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casa de apartamentos  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apartamento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piso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Casa Vocabulario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los muebles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sofá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silla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mesa, la mesita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lámpara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cama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garaje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carro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privado(a)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viejo(a)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ciudad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las afueras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los suburbios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bicicleta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hay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cada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otro(a)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 lado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delante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detrás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alrededor 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Prática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Página 64 número 1 y 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 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Lab Mañana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