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G9BIX9akkh4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Relationship Id="rId4" Type="http://schemas.openxmlformats.org/officeDocument/2006/relationships/hyperlink" Target="https://create.kahoot.it/#quiz/3507a7db-2433-4c46-8fd9-04f5dbe720ec" TargetMode="External"/><Relationship Id="rId5" Type="http://schemas.openxmlformats.org/officeDocument/2006/relationships/hyperlink" Target="https://create.kahoot.it/#quiz/cbbca2df-2a6c-4d58-bee4-84f073e880f4" TargetMode="External"/><Relationship Id="rId6" Type="http://schemas.openxmlformats.org/officeDocument/2006/relationships/hyperlink" Target="https://create.kahoot.it/#quiz/07a226d7-06dd-4134-99d7-952350a8da94" TargetMode="External"/><Relationship Id="rId7" Type="http://schemas.openxmlformats.org/officeDocument/2006/relationships/hyperlink" Target="https://create.kahoot.it/#quiz/959efc95-1093-4c21-86e6-15bc46201fb4" TargetMode="External"/><Relationship Id="rId8" Type="http://schemas.openxmlformats.org/officeDocument/2006/relationships/hyperlink" Target="https://create.kahoot.it/#quiz/7d4282eb-50f0-4b36-b614-1a309cb645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10/19/16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Workbook page 2.5 activity B &amp; 2.6 D.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Leave the page in the workbook. Write on the workbook page. Return your workbook after you complete the assignment.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Música Miércoles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Daddy Yankee -- Gasolina (2004)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https://www.youtube.com/watch?v=G9BIX9akkh4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Casa Vocabulario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4225" y="1700050"/>
            <a:ext cx="49419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tener… años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casa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cuartos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sala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comedor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cocina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cuarto de dormir,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recámara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cuarto de baño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jardín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flor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árbol	</a:t>
            </a:r>
            <a:b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5256250" y="1700050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69850" lvl="0" mar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edificio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casa de apartamentos  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apartamento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piso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Casa Vocabulario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los muebles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sofá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silla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mesa, la mesita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lámpara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cama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garaje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carro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privado(a)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viejo(a)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ciudad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las afueras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los suburbios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bicicleta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hay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cada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otro(a)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 lado de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delante de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detrás de	</a:t>
            </a:r>
            <a:b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alrededor 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 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KAHOOT!</a:t>
            </a: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https://create.kahoot.it/#quiz/3507a7db-2433-4c46-8fd9-04f5dbe720ec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Sports: </a:t>
            </a:r>
            <a:r>
              <a:rPr lang="en-US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https://create.kahoot.it/#quiz/cbbca2df-2a6c-4d58-bee4-84f073e880f4</a:t>
            </a:r>
            <a:r>
              <a:rPr lang="en-US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Music: </a:t>
            </a:r>
            <a:r>
              <a:rPr lang="en-US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https://create.kahoot.it/#quiz/07a226d7-06dd-4134-99d7-952350a8da94</a:t>
            </a:r>
            <a:r>
              <a:rPr lang="en-US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History: </a:t>
            </a:r>
            <a:r>
              <a:rPr lang="en-US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https://create.kahoot.it/#quiz/959efc95-1093-4c21-86e6-15bc46201fb4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Random: </a:t>
            </a:r>
            <a:r>
              <a:rPr lang="en-US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https://create.kahoot.it/#quiz/7d4282eb-50f0-4b36-b614-1a309cb64598</a:t>
            </a:r>
            <a:r>
              <a:rPr lang="en-US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