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HYZBULGd7C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hyperlink" Target="https://owl.english.purdue.edu/owl/resource/747/02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https://www.youtube.com/watch?v=HYZBULGd7CU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Vivir mi vida -- Marc Anthony, C’est la vie -- Khaled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10/5/16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“Nunca recuerdas”-Never remember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“Lo siento”-I am sorry</a:t>
            </a:r>
          </a:p>
        </p:txBody>
      </p:sp>
      <p:pic>
        <p:nvPicPr>
          <p:cNvPr descr="mario verde.jpg"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8702" y="0"/>
            <a:ext cx="3871296" cy="76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10/5/16</a:t>
            </a:r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457200"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Contesta en frases completas en Español -(Answer in complete sentences in Spanish)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2545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¿Cómo se llaman los hermanos Mario?</a:t>
            </a:r>
          </a:p>
          <a:p>
            <a:pPr indent="-42545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¿Quién es la novia de Mario?</a:t>
            </a:r>
          </a:p>
          <a:p>
            <a:pPr indent="-42545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¿Cómo se llama Mario Verde?</a:t>
            </a:r>
          </a:p>
          <a:p>
            <a:pPr indent="-42545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¿Quién es el hermano de Mario?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Hispanic Person Paper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Due Friday.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exactly is MLA format?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much is this worth again?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I really have to type it?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https://owl.english.purdue.edu/owl/resource/747/02/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t/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a familia.jpg"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8344" y="0"/>
            <a:ext cx="5803311" cy="76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t/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ener.png"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7100" y="729301"/>
            <a:ext cx="9188800" cy="688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1712225" y="1670350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9850" lvl="0" marL="63500" marR="0" rtl="0" algn="l">
              <a:lnSpc>
                <a:spcPct val="115000"/>
              </a:lnSpc>
              <a:spcBef>
                <a:spcPts val="1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familia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miembro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parientes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padre   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madre  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padres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esposo(a)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marido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mujer  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padrastro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madrastra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hermano(a)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hermanastro(a)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tío(a)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primo(a)               	</a:t>
            </a:r>
          </a:p>
          <a:p>
            <a:pPr indent="0" lvl="0" marL="63500" marR="0" rtl="0" algn="l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abuelo(a)</a:t>
            </a:r>
          </a:p>
        </p:txBody>
      </p:sp>
      <p:sp>
        <p:nvSpPr>
          <p:cNvPr id="132" name="Shape 132"/>
          <p:cNvSpPr txBox="1"/>
          <p:nvPr>
            <p:ph idx="2" type="body"/>
          </p:nvPr>
        </p:nvSpPr>
        <p:spPr>
          <a:xfrm>
            <a:off x="5156400" y="1670350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63500" marR="0" rtl="0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nieto(a)                 	</a:t>
            </a:r>
          </a:p>
          <a:p>
            <a:pPr indent="-69850" lvl="0" marL="63500" marR="0" rtl="0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hijo(a)                   	</a:t>
            </a:r>
          </a:p>
          <a:p>
            <a:pPr indent="-184150" lvl="0" marL="177800" marR="635000" rtl="0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único(a)                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sobrino(a)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gemelo(a)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nombre        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mascota      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perro(a), 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gato(a),   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menor              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mayor              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cariñoso(a)     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pelo castaño             	</a:t>
            </a:r>
          </a:p>
          <a:p>
            <a:pPr indent="0" lvl="0" marL="1524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(rubio, negro)              	</a:t>
            </a:r>
          </a:p>
          <a:p>
            <a:pPr indent="0" lvl="0" marL="63500" marR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ojos castaños         	</a:t>
            </a:r>
          </a:p>
          <a:p>
            <a:pPr indent="0" lvl="0" marL="0" marR="10160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(azules, verdes)                      	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 </a:t>
            </a:r>
          </a:p>
        </p:txBody>
      </p:sp>
      <p:sp>
        <p:nvSpPr>
          <p:cNvPr id="138" name="Shape 13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