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10/7/16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45720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Baile Viernes--Flea Fly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4318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Test Corrections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457200" lvl="0" marL="13716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Test corrections: You will be allowed to do test corrections. You will need to correct your answers on a blank sheet of paper, explaining why your new answer is correct to receive 1/2 a point back per question. These will be due on Friday when class is over. I will provide you with a copy of the test.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s miembros de familia.jpg"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2450" y="1828800"/>
            <a:ext cx="9055200" cy="579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Pasa la bola</a:t>
            </a:r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45720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Pasa la bola-pass the ball</a:t>
            </a:r>
          </a:p>
          <a:p>
            <a:pPr indent="45720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Para-stop</a:t>
            </a:r>
          </a:p>
          <a:p>
            <a:pPr indent="45720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Dice “pasa la bola, pasa la bola, pasa la bola, para”</a:t>
            </a:r>
          </a:p>
          <a:p>
            <a:pPr indent="45720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alumno que tiene la bola tiene que contestar una pregunta.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