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7620000" cx="10160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82" name="Shape 82"/>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88" name="Shape 88"/>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94" name="Shape 94"/>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00" name="Shape 100"/>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5" name="Shape 105"/>
        <p:cNvGrpSpPr/>
        <p:nvPr/>
      </p:nvGrpSpPr>
      <p:grpSpPr>
        <a:xfrm>
          <a:off x="0" y="0"/>
          <a:ext cx="0" cy="0"/>
          <a:chOff x="0" y="0"/>
          <a:chExt cx="0" cy="0"/>
        </a:xfrm>
      </p:grpSpPr>
      <p:sp>
        <p:nvSpPr>
          <p:cNvPr id="106" name="Shape 106"/>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07" name="Shape 107"/>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2" name="Shape 112"/>
        <p:cNvGrpSpPr/>
        <p:nvPr/>
      </p:nvGrpSpPr>
      <p:grpSpPr>
        <a:xfrm>
          <a:off x="0" y="0"/>
          <a:ext cx="0" cy="0"/>
          <a:chOff x="0" y="0"/>
          <a:chExt cx="0" cy="0"/>
        </a:xfrm>
      </p:grpSpPr>
      <p:sp>
        <p:nvSpPr>
          <p:cNvPr id="113" name="Shape 113"/>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14" name="Shape 114"/>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8" name="Shape 118"/>
        <p:cNvGrpSpPr/>
        <p:nvPr/>
      </p:nvGrpSpPr>
      <p:grpSpPr>
        <a:xfrm>
          <a:off x="0" y="0"/>
          <a:ext cx="0" cy="0"/>
          <a:chOff x="0" y="0"/>
          <a:chExt cx="0" cy="0"/>
        </a:xfrm>
      </p:grpSpPr>
      <p:sp>
        <p:nvSpPr>
          <p:cNvPr id="119" name="Shape 119"/>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20" name="Shape 120"/>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26" name="Shape 126"/>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1" name="Shape 131"/>
        <p:cNvGrpSpPr/>
        <p:nvPr/>
      </p:nvGrpSpPr>
      <p:grpSpPr>
        <a:xfrm>
          <a:off x="0" y="0"/>
          <a:ext cx="0" cy="0"/>
          <a:chOff x="0" y="0"/>
          <a:chExt cx="0" cy="0"/>
        </a:xfrm>
      </p:grpSpPr>
      <p:sp>
        <p:nvSpPr>
          <p:cNvPr id="132" name="Shape 132"/>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33" name="Shape 133"/>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1" name="Shape 11"/>
        <p:cNvGrpSpPr/>
        <p:nvPr/>
      </p:nvGrpSpPr>
      <p:grpSpPr>
        <a:xfrm>
          <a:off x="0" y="0"/>
          <a:ext cx="0" cy="0"/>
          <a:chOff x="0" y="0"/>
          <a:chExt cx="0" cy="0"/>
        </a:xfrm>
      </p:grpSpPr>
      <p:sp>
        <p:nvSpPr>
          <p:cNvPr id="12" name="Shape 12"/>
          <p:cNvSpPr txBox="1"/>
          <p:nvPr>
            <p:ph type="ctrTitle"/>
          </p:nvPr>
        </p:nvSpPr>
        <p:spPr>
          <a:xfrm>
            <a:off x="762000" y="2366963"/>
            <a:ext cx="8636100" cy="16335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13" name="Shape 13"/>
          <p:cNvSpPr txBox="1"/>
          <p:nvPr>
            <p:ph idx="1" type="subTitle"/>
          </p:nvPr>
        </p:nvSpPr>
        <p:spPr>
          <a:xfrm>
            <a:off x="1524000" y="4318000"/>
            <a:ext cx="7112100" cy="1947900"/>
          </a:xfrm>
          <a:prstGeom prst="rect">
            <a:avLst/>
          </a:prstGeom>
          <a:noFill/>
          <a:ln>
            <a:noFill/>
          </a:ln>
        </p:spPr>
        <p:txBody>
          <a:bodyPr anchorCtr="0" anchor="t" bIns="91425" lIns="91425" rIns="91425" tIns="91425"/>
          <a:lstStyle>
            <a:lvl1pPr indent="0" lvl="0" marL="0" marR="0" rtl="0" algn="ctr">
              <a:spcBef>
                <a:spcPts val="640"/>
              </a:spcBef>
              <a:spcAft>
                <a:spcPts val="0"/>
              </a:spcAft>
              <a:buClr>
                <a:schemeClr val="dk1"/>
              </a:buClr>
              <a:buFont typeface="Times New Roman"/>
              <a:buNone/>
              <a:defRPr b="0" i="0" sz="3200" u="none" cap="none" strike="noStrike">
                <a:solidFill>
                  <a:schemeClr val="dk1"/>
                </a:solidFill>
                <a:latin typeface="Times New Roman"/>
                <a:ea typeface="Times New Roman"/>
                <a:cs typeface="Times New Roman"/>
                <a:sym typeface="Times New Roman"/>
              </a:defRPr>
            </a:lvl1pPr>
            <a:lvl2pPr indent="0" lvl="1" marL="457200" marR="0" rtl="0" algn="ctr">
              <a:spcBef>
                <a:spcPts val="560"/>
              </a:spcBef>
              <a:spcAft>
                <a:spcPts val="0"/>
              </a:spcAft>
              <a:buClr>
                <a:schemeClr val="dk1"/>
              </a:buClr>
              <a:buFont typeface="Times New Roman"/>
              <a:buNone/>
              <a:defRPr b="0" i="0" sz="2800" u="none" cap="none" strike="noStrike">
                <a:solidFill>
                  <a:schemeClr val="dk1"/>
                </a:solidFill>
                <a:latin typeface="Times New Roman"/>
                <a:ea typeface="Times New Roman"/>
                <a:cs typeface="Times New Roman"/>
                <a:sym typeface="Times New Roman"/>
              </a:defRPr>
            </a:lvl2pPr>
            <a:lvl3pPr indent="0" lvl="2" marL="914400" marR="0" rtl="0" algn="ctr">
              <a:spcBef>
                <a:spcPts val="480"/>
              </a:spcBef>
              <a:spcAft>
                <a:spcPts val="0"/>
              </a:spcAft>
              <a:buClr>
                <a:schemeClr val="dk1"/>
              </a:buClr>
              <a:buFont typeface="Times New Roman"/>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ctr">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4pPr>
            <a:lvl5pPr indent="0" lvl="4" marL="1828800" marR="0" rtl="0" algn="ctr">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5pPr>
            <a:lvl6pPr indent="0" lvl="5" marL="2286000" marR="0" rtl="0" algn="ctr">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6pPr>
            <a:lvl7pPr indent="0" lvl="6" marL="2743200" marR="0" rtl="0" algn="ctr">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7pPr>
            <a:lvl8pPr indent="0" lvl="7" marL="3200400" marR="0" rtl="0" algn="ctr">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8pPr>
            <a:lvl9pPr indent="0" lvl="8" marL="3657600" marR="0" rtl="0" algn="ctr">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9pPr>
          </a:lstStyle>
          <a:p/>
        </p:txBody>
      </p:sp>
      <p:sp>
        <p:nvSpPr>
          <p:cNvPr id="14" name="Shape 14"/>
          <p:cNvSpPr txBox="1"/>
          <p:nvPr>
            <p:ph idx="10" type="dt"/>
          </p:nvPr>
        </p:nvSpPr>
        <p:spPr>
          <a:xfrm>
            <a:off x="762000" y="6942136"/>
            <a:ext cx="21177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15" name="Shape 15"/>
          <p:cNvSpPr txBox="1"/>
          <p:nvPr>
            <p:ph idx="11" type="ftr"/>
          </p:nvPr>
        </p:nvSpPr>
        <p:spPr>
          <a:xfrm>
            <a:off x="3470275" y="6942136"/>
            <a:ext cx="32196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16" name="Shape 16"/>
          <p:cNvSpPr txBox="1"/>
          <p:nvPr>
            <p:ph idx="12" type="sldNum"/>
          </p:nvPr>
        </p:nvSpPr>
        <p:spPr>
          <a:xfrm>
            <a:off x="7280275" y="6942136"/>
            <a:ext cx="2119200" cy="5097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68" name="Shape 68"/>
        <p:cNvGrpSpPr/>
        <p:nvPr/>
      </p:nvGrpSpPr>
      <p:grpSpPr>
        <a:xfrm>
          <a:off x="0" y="0"/>
          <a:ext cx="0" cy="0"/>
          <a:chOff x="0" y="0"/>
          <a:chExt cx="0" cy="0"/>
        </a:xfrm>
      </p:grpSpPr>
      <p:sp>
        <p:nvSpPr>
          <p:cNvPr id="69" name="Shape 69"/>
          <p:cNvSpPr txBox="1"/>
          <p:nvPr>
            <p:ph type="title"/>
          </p:nvPr>
        </p:nvSpPr>
        <p:spPr>
          <a:xfrm>
            <a:off x="803275" y="4895850"/>
            <a:ext cx="8636100" cy="1514400"/>
          </a:xfrm>
          <a:prstGeom prst="rect">
            <a:avLst/>
          </a:prstGeom>
          <a:noFill/>
          <a:ln>
            <a:noFill/>
          </a:ln>
        </p:spPr>
        <p:txBody>
          <a:bodyPr anchorCtr="0" anchor="t" bIns="91425" lIns="91425" rIns="91425" tIns="91425"/>
          <a:lstStyle>
            <a:lvl1pPr indent="0" lvl="0" marL="0" marR="0" rtl="0" algn="l">
              <a:spcBef>
                <a:spcPts val="0"/>
              </a:spcBef>
              <a:spcAft>
                <a:spcPts val="0"/>
              </a:spcAft>
              <a:buNone/>
              <a:defRPr b="1" i="0" sz="40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70" name="Shape 70"/>
          <p:cNvSpPr txBox="1"/>
          <p:nvPr>
            <p:ph idx="1" type="body"/>
          </p:nvPr>
        </p:nvSpPr>
        <p:spPr>
          <a:xfrm>
            <a:off x="803275" y="3228975"/>
            <a:ext cx="8636100" cy="1666800"/>
          </a:xfrm>
          <a:prstGeom prst="rect">
            <a:avLst/>
          </a:prstGeom>
          <a:noFill/>
          <a:ln>
            <a:noFill/>
          </a:ln>
        </p:spPr>
        <p:txBody>
          <a:bodyPr anchorCtr="0" anchor="b" bIns="91425" lIns="91425" rIns="91425" tIns="91425"/>
          <a:lstStyle>
            <a:lvl1pPr indent="0" lvl="0" marL="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1pPr>
            <a:lvl2pPr indent="0" lvl="1" marL="457200" marR="0" rtl="0" algn="l">
              <a:spcBef>
                <a:spcPts val="36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2pPr>
            <a:lvl3pPr indent="0" lvl="2" marL="914400" marR="0" rtl="0" algn="l">
              <a:spcBef>
                <a:spcPts val="320"/>
              </a:spcBef>
              <a:spcAft>
                <a:spcPts val="0"/>
              </a:spcAft>
              <a:buClr>
                <a:schemeClr val="dk1"/>
              </a:buClr>
              <a:buFont typeface="Times New Roman"/>
              <a:buNone/>
              <a:defRPr b="0" i="0" sz="1600" u="none" cap="none" strike="noStrike">
                <a:solidFill>
                  <a:schemeClr val="dk1"/>
                </a:solidFill>
                <a:latin typeface="Times New Roman"/>
                <a:ea typeface="Times New Roman"/>
                <a:cs typeface="Times New Roman"/>
                <a:sym typeface="Times New Roman"/>
              </a:defRPr>
            </a:lvl3pPr>
            <a:lvl4pPr indent="0" lvl="3" marL="137160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4pPr>
            <a:lvl5pPr indent="0" lvl="4" marL="182880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5pPr>
            <a:lvl6pPr indent="0" lvl="5" marL="228600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6pPr>
            <a:lvl7pPr indent="0" lvl="6" marL="274320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7pPr>
            <a:lvl8pPr indent="0" lvl="7" marL="320040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8pPr>
            <a:lvl9pPr indent="0" lvl="8" marL="365760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9pPr>
          </a:lstStyle>
          <a:p/>
        </p:txBody>
      </p:sp>
      <p:sp>
        <p:nvSpPr>
          <p:cNvPr id="71" name="Shape 71"/>
          <p:cNvSpPr txBox="1"/>
          <p:nvPr>
            <p:ph idx="10" type="dt"/>
          </p:nvPr>
        </p:nvSpPr>
        <p:spPr>
          <a:xfrm>
            <a:off x="762000" y="6942136"/>
            <a:ext cx="21177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72" name="Shape 72"/>
          <p:cNvSpPr txBox="1"/>
          <p:nvPr>
            <p:ph idx="11" type="ftr"/>
          </p:nvPr>
        </p:nvSpPr>
        <p:spPr>
          <a:xfrm>
            <a:off x="3470275" y="6942136"/>
            <a:ext cx="32196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73" name="Shape 73"/>
          <p:cNvSpPr txBox="1"/>
          <p:nvPr>
            <p:ph idx="12" type="sldNum"/>
          </p:nvPr>
        </p:nvSpPr>
        <p:spPr>
          <a:xfrm>
            <a:off x="7280275" y="6942136"/>
            <a:ext cx="2119200" cy="5097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74" name="Shape 74"/>
        <p:cNvGrpSpPr/>
        <p:nvPr/>
      </p:nvGrpSpPr>
      <p:grpSpPr>
        <a:xfrm>
          <a:off x="0" y="0"/>
          <a:ext cx="0" cy="0"/>
          <a:chOff x="0" y="0"/>
          <a:chExt cx="0" cy="0"/>
        </a:xfrm>
      </p:grpSpPr>
      <p:sp>
        <p:nvSpPr>
          <p:cNvPr id="75" name="Shape 75"/>
          <p:cNvSpPr txBox="1"/>
          <p:nvPr>
            <p:ph type="title"/>
          </p:nvPr>
        </p:nvSpPr>
        <p:spPr>
          <a:xfrm>
            <a:off x="762000" y="676275"/>
            <a:ext cx="8636100" cy="12717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76" name="Shape 76"/>
          <p:cNvSpPr txBox="1"/>
          <p:nvPr>
            <p:ph idx="1" type="body"/>
          </p:nvPr>
        </p:nvSpPr>
        <p:spPr>
          <a:xfrm>
            <a:off x="762000" y="2200275"/>
            <a:ext cx="8636100" cy="4573500"/>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Times New Roman"/>
              <a:buChar char="•"/>
              <a:defRPr b="0" i="0" sz="3200" u="none" cap="none" strike="noStrike">
                <a:solidFill>
                  <a:schemeClr val="dk1"/>
                </a:solidFill>
                <a:latin typeface="Times New Roman"/>
                <a:ea typeface="Times New Roman"/>
                <a:cs typeface="Times New Roman"/>
                <a:sym typeface="Times New Roman"/>
              </a:defRPr>
            </a:lvl1pPr>
            <a:lvl2pPr indent="-107950" lvl="1" marL="742950"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76200" lvl="2" marL="114300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101600" lvl="3" marL="1600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101600" lvl="4" marL="20574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101600" lvl="5" marL="25146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101600" lvl="6" marL="29718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101600" lvl="7" marL="34290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101600" lvl="8" marL="3886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77" name="Shape 77"/>
          <p:cNvSpPr txBox="1"/>
          <p:nvPr>
            <p:ph idx="10" type="dt"/>
          </p:nvPr>
        </p:nvSpPr>
        <p:spPr>
          <a:xfrm>
            <a:off x="762000" y="6942136"/>
            <a:ext cx="21177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78" name="Shape 78"/>
          <p:cNvSpPr txBox="1"/>
          <p:nvPr>
            <p:ph idx="11" type="ftr"/>
          </p:nvPr>
        </p:nvSpPr>
        <p:spPr>
          <a:xfrm>
            <a:off x="3470275" y="6942136"/>
            <a:ext cx="32196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79" name="Shape 79"/>
          <p:cNvSpPr txBox="1"/>
          <p:nvPr>
            <p:ph idx="12" type="sldNum"/>
          </p:nvPr>
        </p:nvSpPr>
        <p:spPr>
          <a:xfrm>
            <a:off x="7280275" y="6942136"/>
            <a:ext cx="2119200" cy="5097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17" name="Shape 17"/>
        <p:cNvGrpSpPr/>
        <p:nvPr/>
      </p:nvGrpSpPr>
      <p:grpSpPr>
        <a:xfrm>
          <a:off x="0" y="0"/>
          <a:ext cx="0" cy="0"/>
          <a:chOff x="0" y="0"/>
          <a:chExt cx="0" cy="0"/>
        </a:xfrm>
      </p:grpSpPr>
      <p:sp>
        <p:nvSpPr>
          <p:cNvPr id="18" name="Shape 18"/>
          <p:cNvSpPr txBox="1"/>
          <p:nvPr>
            <p:ph type="title"/>
          </p:nvPr>
        </p:nvSpPr>
        <p:spPr>
          <a:xfrm rot="5400000">
            <a:off x="5269700" y="2645475"/>
            <a:ext cx="6097500" cy="21591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19" name="Shape 19"/>
          <p:cNvSpPr txBox="1"/>
          <p:nvPr>
            <p:ph idx="1" type="body"/>
          </p:nvPr>
        </p:nvSpPr>
        <p:spPr>
          <a:xfrm rot="5400000">
            <a:off x="875550" y="562725"/>
            <a:ext cx="6097500" cy="6324600"/>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Times New Roman"/>
              <a:buChar char="•"/>
              <a:defRPr b="0" i="0" sz="3200" u="none" cap="none" strike="noStrike">
                <a:solidFill>
                  <a:schemeClr val="dk1"/>
                </a:solidFill>
                <a:latin typeface="Times New Roman"/>
                <a:ea typeface="Times New Roman"/>
                <a:cs typeface="Times New Roman"/>
                <a:sym typeface="Times New Roman"/>
              </a:defRPr>
            </a:lvl1pPr>
            <a:lvl2pPr indent="-107950" lvl="1" marL="742950"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76200" lvl="2" marL="114300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101600" lvl="3" marL="1600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101600" lvl="4" marL="20574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101600" lvl="5" marL="25146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101600" lvl="6" marL="29718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101600" lvl="7" marL="34290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101600" lvl="8" marL="3886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20" name="Shape 20"/>
          <p:cNvSpPr txBox="1"/>
          <p:nvPr>
            <p:ph idx="10" type="dt"/>
          </p:nvPr>
        </p:nvSpPr>
        <p:spPr>
          <a:xfrm>
            <a:off x="762000" y="6942136"/>
            <a:ext cx="21177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21" name="Shape 21"/>
          <p:cNvSpPr txBox="1"/>
          <p:nvPr>
            <p:ph idx="11" type="ftr"/>
          </p:nvPr>
        </p:nvSpPr>
        <p:spPr>
          <a:xfrm>
            <a:off x="3470275" y="6942136"/>
            <a:ext cx="32196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22" name="Shape 22"/>
          <p:cNvSpPr txBox="1"/>
          <p:nvPr>
            <p:ph idx="12" type="sldNum"/>
          </p:nvPr>
        </p:nvSpPr>
        <p:spPr>
          <a:xfrm>
            <a:off x="7280275" y="6942136"/>
            <a:ext cx="2119200" cy="5097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23" name="Shape 23"/>
        <p:cNvGrpSpPr/>
        <p:nvPr/>
      </p:nvGrpSpPr>
      <p:grpSpPr>
        <a:xfrm>
          <a:off x="0" y="0"/>
          <a:ext cx="0" cy="0"/>
          <a:chOff x="0" y="0"/>
          <a:chExt cx="0" cy="0"/>
        </a:xfrm>
      </p:grpSpPr>
      <p:sp>
        <p:nvSpPr>
          <p:cNvPr id="24" name="Shape 24"/>
          <p:cNvSpPr txBox="1"/>
          <p:nvPr>
            <p:ph type="title"/>
          </p:nvPr>
        </p:nvSpPr>
        <p:spPr>
          <a:xfrm>
            <a:off x="762000" y="676275"/>
            <a:ext cx="8636100" cy="12717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25" name="Shape 25"/>
          <p:cNvSpPr txBox="1"/>
          <p:nvPr>
            <p:ph idx="1" type="body"/>
          </p:nvPr>
        </p:nvSpPr>
        <p:spPr>
          <a:xfrm rot="5400000">
            <a:off x="2793200" y="168975"/>
            <a:ext cx="4573500" cy="8636100"/>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Times New Roman"/>
              <a:buChar char="•"/>
              <a:defRPr b="0" i="0" sz="3200" u="none" cap="none" strike="noStrike">
                <a:solidFill>
                  <a:schemeClr val="dk1"/>
                </a:solidFill>
                <a:latin typeface="Times New Roman"/>
                <a:ea typeface="Times New Roman"/>
                <a:cs typeface="Times New Roman"/>
                <a:sym typeface="Times New Roman"/>
              </a:defRPr>
            </a:lvl1pPr>
            <a:lvl2pPr indent="-107950" lvl="1" marL="742950"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76200" lvl="2" marL="114300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101600" lvl="3" marL="1600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101600" lvl="4" marL="20574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101600" lvl="5" marL="25146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101600" lvl="6" marL="29718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101600" lvl="7" marL="34290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101600" lvl="8" marL="3886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26" name="Shape 26"/>
          <p:cNvSpPr txBox="1"/>
          <p:nvPr>
            <p:ph idx="10" type="dt"/>
          </p:nvPr>
        </p:nvSpPr>
        <p:spPr>
          <a:xfrm>
            <a:off x="762000" y="6942136"/>
            <a:ext cx="21177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27" name="Shape 27"/>
          <p:cNvSpPr txBox="1"/>
          <p:nvPr>
            <p:ph idx="11" type="ftr"/>
          </p:nvPr>
        </p:nvSpPr>
        <p:spPr>
          <a:xfrm>
            <a:off x="3470275" y="6942136"/>
            <a:ext cx="32196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28" name="Shape 28"/>
          <p:cNvSpPr txBox="1"/>
          <p:nvPr>
            <p:ph idx="12" type="sldNum"/>
          </p:nvPr>
        </p:nvSpPr>
        <p:spPr>
          <a:xfrm>
            <a:off x="7280275" y="6942136"/>
            <a:ext cx="2119200" cy="5097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29" name="Shape 29"/>
        <p:cNvGrpSpPr/>
        <p:nvPr/>
      </p:nvGrpSpPr>
      <p:grpSpPr>
        <a:xfrm>
          <a:off x="0" y="0"/>
          <a:ext cx="0" cy="0"/>
          <a:chOff x="0" y="0"/>
          <a:chExt cx="0" cy="0"/>
        </a:xfrm>
      </p:grpSpPr>
      <p:sp>
        <p:nvSpPr>
          <p:cNvPr id="30" name="Shape 30"/>
          <p:cNvSpPr txBox="1"/>
          <p:nvPr>
            <p:ph type="title"/>
          </p:nvPr>
        </p:nvSpPr>
        <p:spPr>
          <a:xfrm>
            <a:off x="1990725" y="5334000"/>
            <a:ext cx="6096000" cy="630300"/>
          </a:xfrm>
          <a:prstGeom prst="rect">
            <a:avLst/>
          </a:prstGeom>
          <a:noFill/>
          <a:ln>
            <a:noFill/>
          </a:ln>
        </p:spPr>
        <p:txBody>
          <a:bodyPr anchorCtr="0" anchor="b" bIns="91425" lIns="91425" rIns="91425" tIns="91425"/>
          <a:lstStyle>
            <a:lvl1pPr indent="0" lvl="0" marL="0" marR="0" rtl="0" algn="l">
              <a:spcBef>
                <a:spcPts val="0"/>
              </a:spcBef>
              <a:spcAft>
                <a:spcPts val="0"/>
              </a:spcAft>
              <a:buNone/>
              <a:defRPr b="1" i="0" sz="20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31" name="Shape 31"/>
          <p:cNvSpPr/>
          <p:nvPr>
            <p:ph idx="2" type="pic"/>
          </p:nvPr>
        </p:nvSpPr>
        <p:spPr>
          <a:xfrm>
            <a:off x="1990725" y="681037"/>
            <a:ext cx="6096000" cy="4572000"/>
          </a:xfrm>
          <a:prstGeom prst="rect">
            <a:avLst/>
          </a:prstGeom>
          <a:noFill/>
          <a:ln>
            <a:noFill/>
          </a:ln>
        </p:spPr>
        <p:txBody>
          <a:bodyPr anchorCtr="0" anchor="t" bIns="91425" lIns="91425" rIns="91425" tIns="91425"/>
          <a:lstStyle>
            <a:lvl1pPr indent="0" lvl="0" marL="0" marR="0" rtl="0" algn="l">
              <a:spcBef>
                <a:spcPts val="640"/>
              </a:spcBef>
              <a:spcAft>
                <a:spcPts val="0"/>
              </a:spcAft>
              <a:buClr>
                <a:schemeClr val="dk1"/>
              </a:buClr>
              <a:buFont typeface="Times New Roman"/>
              <a:buNone/>
              <a:defRPr b="0" i="0" sz="3200" u="none" cap="none" strike="noStrike">
                <a:solidFill>
                  <a:schemeClr val="dk1"/>
                </a:solidFill>
                <a:latin typeface="Times New Roman"/>
                <a:ea typeface="Times New Roman"/>
                <a:cs typeface="Times New Roman"/>
                <a:sym typeface="Times New Roman"/>
              </a:defRPr>
            </a:lvl1pPr>
            <a:lvl2pPr indent="0" lvl="1" marL="457200" marR="0" rtl="0" algn="l">
              <a:spcBef>
                <a:spcPts val="560"/>
              </a:spcBef>
              <a:spcAft>
                <a:spcPts val="0"/>
              </a:spcAft>
              <a:buClr>
                <a:schemeClr val="dk1"/>
              </a:buClr>
              <a:buFont typeface="Times New Roman"/>
              <a:buNone/>
              <a:defRPr b="0" i="0" sz="2800" u="none" cap="none" strike="noStrike">
                <a:solidFill>
                  <a:schemeClr val="dk1"/>
                </a:solidFill>
                <a:latin typeface="Times New Roman"/>
                <a:ea typeface="Times New Roman"/>
                <a:cs typeface="Times New Roman"/>
                <a:sym typeface="Times New Roman"/>
              </a:defRPr>
            </a:lvl2pPr>
            <a:lvl3pPr indent="0" lvl="2" marL="914400" marR="0" rtl="0" algn="l">
              <a:spcBef>
                <a:spcPts val="480"/>
              </a:spcBef>
              <a:spcAft>
                <a:spcPts val="0"/>
              </a:spcAft>
              <a:buClr>
                <a:schemeClr val="dk1"/>
              </a:buClr>
              <a:buFont typeface="Times New Roman"/>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4pPr>
            <a:lvl5pPr indent="0" lvl="4" marL="182880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5pPr>
            <a:lvl6pPr indent="0" lvl="5" marL="228600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6pPr>
            <a:lvl7pPr indent="0" lvl="6" marL="274320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7pPr>
            <a:lvl8pPr indent="0" lvl="7" marL="320040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8pPr>
            <a:lvl9pPr indent="0" lvl="8" marL="365760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9pPr>
          </a:lstStyle>
          <a:p/>
        </p:txBody>
      </p:sp>
      <p:sp>
        <p:nvSpPr>
          <p:cNvPr id="32" name="Shape 32"/>
          <p:cNvSpPr txBox="1"/>
          <p:nvPr>
            <p:ph idx="1" type="body"/>
          </p:nvPr>
        </p:nvSpPr>
        <p:spPr>
          <a:xfrm>
            <a:off x="1990725" y="5964237"/>
            <a:ext cx="6096000" cy="893700"/>
          </a:xfrm>
          <a:prstGeom prst="rect">
            <a:avLst/>
          </a:prstGeom>
          <a:noFill/>
          <a:ln>
            <a:noFill/>
          </a:ln>
        </p:spPr>
        <p:txBody>
          <a:bodyPr anchorCtr="0" anchor="t" bIns="91425" lIns="91425" rIns="91425" tIns="91425"/>
          <a:lstStyle>
            <a:lvl1pPr indent="0" lvl="0" marL="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1pPr>
            <a:lvl2pPr indent="0" lvl="1" marL="457200" marR="0" rtl="0" algn="l">
              <a:spcBef>
                <a:spcPts val="240"/>
              </a:spcBef>
              <a:spcAft>
                <a:spcPts val="0"/>
              </a:spcAft>
              <a:buClr>
                <a:schemeClr val="dk1"/>
              </a:buClr>
              <a:buFont typeface="Times New Roman"/>
              <a:buNone/>
              <a:defRPr b="0" i="0" sz="1200" u="none" cap="none" strike="noStrike">
                <a:solidFill>
                  <a:schemeClr val="dk1"/>
                </a:solidFill>
                <a:latin typeface="Times New Roman"/>
                <a:ea typeface="Times New Roman"/>
                <a:cs typeface="Times New Roman"/>
                <a:sym typeface="Times New Roman"/>
              </a:defRPr>
            </a:lvl2pPr>
            <a:lvl3pPr indent="0" lvl="2" marL="914400" marR="0" rtl="0" algn="l">
              <a:spcBef>
                <a:spcPts val="200"/>
              </a:spcBef>
              <a:spcAft>
                <a:spcPts val="0"/>
              </a:spcAft>
              <a:buClr>
                <a:schemeClr val="dk1"/>
              </a:buClr>
              <a:buFont typeface="Times New Roman"/>
              <a:buNone/>
              <a:defRPr b="0" i="0" sz="1000" u="none" cap="none" strike="noStrike">
                <a:solidFill>
                  <a:schemeClr val="dk1"/>
                </a:solidFill>
                <a:latin typeface="Times New Roman"/>
                <a:ea typeface="Times New Roman"/>
                <a:cs typeface="Times New Roman"/>
                <a:sym typeface="Times New Roman"/>
              </a:defRPr>
            </a:lvl3pPr>
            <a:lvl4pPr indent="0" lvl="3" marL="13716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4pPr>
            <a:lvl5pPr indent="0" lvl="4" marL="18288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5pPr>
            <a:lvl6pPr indent="0" lvl="5" marL="22860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6pPr>
            <a:lvl7pPr indent="0" lvl="6" marL="27432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7pPr>
            <a:lvl8pPr indent="0" lvl="7" marL="32004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8pPr>
            <a:lvl9pPr indent="0" lvl="8" marL="36576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9pPr>
          </a:lstStyle>
          <a:p/>
        </p:txBody>
      </p:sp>
      <p:sp>
        <p:nvSpPr>
          <p:cNvPr id="33" name="Shape 33"/>
          <p:cNvSpPr txBox="1"/>
          <p:nvPr>
            <p:ph idx="10" type="dt"/>
          </p:nvPr>
        </p:nvSpPr>
        <p:spPr>
          <a:xfrm>
            <a:off x="762000" y="6942136"/>
            <a:ext cx="21177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34" name="Shape 34"/>
          <p:cNvSpPr txBox="1"/>
          <p:nvPr>
            <p:ph idx="11" type="ftr"/>
          </p:nvPr>
        </p:nvSpPr>
        <p:spPr>
          <a:xfrm>
            <a:off x="3470275" y="6942136"/>
            <a:ext cx="32196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35" name="Shape 35"/>
          <p:cNvSpPr txBox="1"/>
          <p:nvPr>
            <p:ph idx="12" type="sldNum"/>
          </p:nvPr>
        </p:nvSpPr>
        <p:spPr>
          <a:xfrm>
            <a:off x="7280275" y="6942136"/>
            <a:ext cx="2119200" cy="5097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36" name="Shape 36"/>
        <p:cNvGrpSpPr/>
        <p:nvPr/>
      </p:nvGrpSpPr>
      <p:grpSpPr>
        <a:xfrm>
          <a:off x="0" y="0"/>
          <a:ext cx="0" cy="0"/>
          <a:chOff x="0" y="0"/>
          <a:chExt cx="0" cy="0"/>
        </a:xfrm>
      </p:grpSpPr>
      <p:sp>
        <p:nvSpPr>
          <p:cNvPr id="37" name="Shape 37"/>
          <p:cNvSpPr txBox="1"/>
          <p:nvPr>
            <p:ph type="title"/>
          </p:nvPr>
        </p:nvSpPr>
        <p:spPr>
          <a:xfrm>
            <a:off x="508000" y="303212"/>
            <a:ext cx="3343200" cy="1290600"/>
          </a:xfrm>
          <a:prstGeom prst="rect">
            <a:avLst/>
          </a:prstGeom>
          <a:noFill/>
          <a:ln>
            <a:noFill/>
          </a:ln>
        </p:spPr>
        <p:txBody>
          <a:bodyPr anchorCtr="0" anchor="b" bIns="91425" lIns="91425" rIns="91425" tIns="91425"/>
          <a:lstStyle>
            <a:lvl1pPr indent="0" lvl="0" marL="0" marR="0" rtl="0" algn="l">
              <a:spcBef>
                <a:spcPts val="0"/>
              </a:spcBef>
              <a:spcAft>
                <a:spcPts val="0"/>
              </a:spcAft>
              <a:buNone/>
              <a:defRPr b="1" i="0" sz="20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38" name="Shape 38"/>
          <p:cNvSpPr txBox="1"/>
          <p:nvPr>
            <p:ph idx="1" type="body"/>
          </p:nvPr>
        </p:nvSpPr>
        <p:spPr>
          <a:xfrm>
            <a:off x="3971925" y="303212"/>
            <a:ext cx="5680200" cy="6504000"/>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Times New Roman"/>
              <a:buChar char="•"/>
              <a:defRPr b="0" i="0" sz="3200" u="none" cap="none" strike="noStrike">
                <a:solidFill>
                  <a:schemeClr val="dk1"/>
                </a:solidFill>
                <a:latin typeface="Times New Roman"/>
                <a:ea typeface="Times New Roman"/>
                <a:cs typeface="Times New Roman"/>
                <a:sym typeface="Times New Roman"/>
              </a:defRPr>
            </a:lvl1pPr>
            <a:lvl2pPr indent="-107950" lvl="1" marL="742950"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76200" lvl="2" marL="114300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101600" lvl="3" marL="1600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101600" lvl="4" marL="20574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101600" lvl="5" marL="25146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101600" lvl="6" marL="29718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101600" lvl="7" marL="34290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101600" lvl="8" marL="3886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39" name="Shape 39"/>
          <p:cNvSpPr txBox="1"/>
          <p:nvPr>
            <p:ph idx="2" type="body"/>
          </p:nvPr>
        </p:nvSpPr>
        <p:spPr>
          <a:xfrm>
            <a:off x="508000" y="1593850"/>
            <a:ext cx="3343200" cy="5213400"/>
          </a:xfrm>
          <a:prstGeom prst="rect">
            <a:avLst/>
          </a:prstGeom>
          <a:noFill/>
          <a:ln>
            <a:noFill/>
          </a:ln>
        </p:spPr>
        <p:txBody>
          <a:bodyPr anchorCtr="0" anchor="t" bIns="91425" lIns="91425" rIns="91425" tIns="91425"/>
          <a:lstStyle>
            <a:lvl1pPr indent="0" lvl="0" marL="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1pPr>
            <a:lvl2pPr indent="0" lvl="1" marL="457200" marR="0" rtl="0" algn="l">
              <a:spcBef>
                <a:spcPts val="240"/>
              </a:spcBef>
              <a:spcAft>
                <a:spcPts val="0"/>
              </a:spcAft>
              <a:buClr>
                <a:schemeClr val="dk1"/>
              </a:buClr>
              <a:buFont typeface="Times New Roman"/>
              <a:buNone/>
              <a:defRPr b="0" i="0" sz="1200" u="none" cap="none" strike="noStrike">
                <a:solidFill>
                  <a:schemeClr val="dk1"/>
                </a:solidFill>
                <a:latin typeface="Times New Roman"/>
                <a:ea typeface="Times New Roman"/>
                <a:cs typeface="Times New Roman"/>
                <a:sym typeface="Times New Roman"/>
              </a:defRPr>
            </a:lvl2pPr>
            <a:lvl3pPr indent="0" lvl="2" marL="914400" marR="0" rtl="0" algn="l">
              <a:spcBef>
                <a:spcPts val="200"/>
              </a:spcBef>
              <a:spcAft>
                <a:spcPts val="0"/>
              </a:spcAft>
              <a:buClr>
                <a:schemeClr val="dk1"/>
              </a:buClr>
              <a:buFont typeface="Times New Roman"/>
              <a:buNone/>
              <a:defRPr b="0" i="0" sz="1000" u="none" cap="none" strike="noStrike">
                <a:solidFill>
                  <a:schemeClr val="dk1"/>
                </a:solidFill>
                <a:latin typeface="Times New Roman"/>
                <a:ea typeface="Times New Roman"/>
                <a:cs typeface="Times New Roman"/>
                <a:sym typeface="Times New Roman"/>
              </a:defRPr>
            </a:lvl3pPr>
            <a:lvl4pPr indent="0" lvl="3" marL="13716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4pPr>
            <a:lvl5pPr indent="0" lvl="4" marL="18288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5pPr>
            <a:lvl6pPr indent="0" lvl="5" marL="22860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6pPr>
            <a:lvl7pPr indent="0" lvl="6" marL="27432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7pPr>
            <a:lvl8pPr indent="0" lvl="7" marL="32004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8pPr>
            <a:lvl9pPr indent="0" lvl="8" marL="36576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9pPr>
          </a:lstStyle>
          <a:p/>
        </p:txBody>
      </p:sp>
      <p:sp>
        <p:nvSpPr>
          <p:cNvPr id="40" name="Shape 40"/>
          <p:cNvSpPr txBox="1"/>
          <p:nvPr>
            <p:ph idx="10" type="dt"/>
          </p:nvPr>
        </p:nvSpPr>
        <p:spPr>
          <a:xfrm>
            <a:off x="762000" y="6942136"/>
            <a:ext cx="21177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41" name="Shape 41"/>
          <p:cNvSpPr txBox="1"/>
          <p:nvPr>
            <p:ph idx="11" type="ftr"/>
          </p:nvPr>
        </p:nvSpPr>
        <p:spPr>
          <a:xfrm>
            <a:off x="3470275" y="6942136"/>
            <a:ext cx="32196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42" name="Shape 42"/>
          <p:cNvSpPr txBox="1"/>
          <p:nvPr>
            <p:ph idx="12" type="sldNum"/>
          </p:nvPr>
        </p:nvSpPr>
        <p:spPr>
          <a:xfrm>
            <a:off x="7280275" y="6942136"/>
            <a:ext cx="2119200" cy="5097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3" name="Shape 43"/>
        <p:cNvGrpSpPr/>
        <p:nvPr/>
      </p:nvGrpSpPr>
      <p:grpSpPr>
        <a:xfrm>
          <a:off x="0" y="0"/>
          <a:ext cx="0" cy="0"/>
          <a:chOff x="0" y="0"/>
          <a:chExt cx="0" cy="0"/>
        </a:xfrm>
      </p:grpSpPr>
      <p:sp>
        <p:nvSpPr>
          <p:cNvPr id="44" name="Shape 44"/>
          <p:cNvSpPr txBox="1"/>
          <p:nvPr>
            <p:ph idx="10" type="dt"/>
          </p:nvPr>
        </p:nvSpPr>
        <p:spPr>
          <a:xfrm>
            <a:off x="762000" y="6942136"/>
            <a:ext cx="21177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45" name="Shape 45"/>
          <p:cNvSpPr txBox="1"/>
          <p:nvPr>
            <p:ph idx="11" type="ftr"/>
          </p:nvPr>
        </p:nvSpPr>
        <p:spPr>
          <a:xfrm>
            <a:off x="3470275" y="6942136"/>
            <a:ext cx="32196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46" name="Shape 46"/>
          <p:cNvSpPr txBox="1"/>
          <p:nvPr>
            <p:ph idx="12" type="sldNum"/>
          </p:nvPr>
        </p:nvSpPr>
        <p:spPr>
          <a:xfrm>
            <a:off x="7280275" y="6942136"/>
            <a:ext cx="2119200" cy="5097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7" name="Shape 47"/>
        <p:cNvGrpSpPr/>
        <p:nvPr/>
      </p:nvGrpSpPr>
      <p:grpSpPr>
        <a:xfrm>
          <a:off x="0" y="0"/>
          <a:ext cx="0" cy="0"/>
          <a:chOff x="0" y="0"/>
          <a:chExt cx="0" cy="0"/>
        </a:xfrm>
      </p:grpSpPr>
      <p:sp>
        <p:nvSpPr>
          <p:cNvPr id="48" name="Shape 48"/>
          <p:cNvSpPr txBox="1"/>
          <p:nvPr>
            <p:ph type="title"/>
          </p:nvPr>
        </p:nvSpPr>
        <p:spPr>
          <a:xfrm>
            <a:off x="762000" y="676275"/>
            <a:ext cx="8636100" cy="12717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49" name="Shape 49"/>
          <p:cNvSpPr txBox="1"/>
          <p:nvPr>
            <p:ph idx="10" type="dt"/>
          </p:nvPr>
        </p:nvSpPr>
        <p:spPr>
          <a:xfrm>
            <a:off x="762000" y="6942136"/>
            <a:ext cx="21177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50" name="Shape 50"/>
          <p:cNvSpPr txBox="1"/>
          <p:nvPr>
            <p:ph idx="11" type="ftr"/>
          </p:nvPr>
        </p:nvSpPr>
        <p:spPr>
          <a:xfrm>
            <a:off x="3470275" y="6942136"/>
            <a:ext cx="32196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51" name="Shape 51"/>
          <p:cNvSpPr txBox="1"/>
          <p:nvPr>
            <p:ph idx="12" type="sldNum"/>
          </p:nvPr>
        </p:nvSpPr>
        <p:spPr>
          <a:xfrm>
            <a:off x="7280275" y="6942136"/>
            <a:ext cx="2119200" cy="5097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52" name="Shape 52"/>
        <p:cNvGrpSpPr/>
        <p:nvPr/>
      </p:nvGrpSpPr>
      <p:grpSpPr>
        <a:xfrm>
          <a:off x="0" y="0"/>
          <a:ext cx="0" cy="0"/>
          <a:chOff x="0" y="0"/>
          <a:chExt cx="0" cy="0"/>
        </a:xfrm>
      </p:grpSpPr>
      <p:sp>
        <p:nvSpPr>
          <p:cNvPr id="53" name="Shape 53"/>
          <p:cNvSpPr txBox="1"/>
          <p:nvPr>
            <p:ph type="title"/>
          </p:nvPr>
        </p:nvSpPr>
        <p:spPr>
          <a:xfrm>
            <a:off x="508000" y="304800"/>
            <a:ext cx="9144000" cy="12699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54" name="Shape 54"/>
          <p:cNvSpPr txBox="1"/>
          <p:nvPr>
            <p:ph idx="1" type="body"/>
          </p:nvPr>
        </p:nvSpPr>
        <p:spPr>
          <a:xfrm>
            <a:off x="508000" y="1704975"/>
            <a:ext cx="4489500" cy="711300"/>
          </a:xfrm>
          <a:prstGeom prst="rect">
            <a:avLst/>
          </a:prstGeom>
          <a:noFill/>
          <a:ln>
            <a:noFill/>
          </a:ln>
        </p:spPr>
        <p:txBody>
          <a:bodyPr anchorCtr="0" anchor="b" bIns="91425" lIns="91425" rIns="91425" tIns="91425"/>
          <a:lstStyle>
            <a:lvl1pPr indent="0" lvl="0" marL="0" marR="0" rtl="0" algn="l">
              <a:spcBef>
                <a:spcPts val="480"/>
              </a:spcBef>
              <a:spcAft>
                <a:spcPts val="0"/>
              </a:spcAft>
              <a:buClr>
                <a:schemeClr val="dk1"/>
              </a:buClr>
              <a:buFont typeface="Times New Roman"/>
              <a:buNone/>
              <a:defRPr b="1" i="0" sz="2400" u="none" cap="none" strike="noStrike">
                <a:solidFill>
                  <a:schemeClr val="dk1"/>
                </a:solidFill>
                <a:latin typeface="Times New Roman"/>
                <a:ea typeface="Times New Roman"/>
                <a:cs typeface="Times New Roman"/>
                <a:sym typeface="Times New Roman"/>
              </a:defRPr>
            </a:lvl1pPr>
            <a:lvl2pPr indent="0" lvl="1" marL="457200" marR="0" rtl="0" algn="l">
              <a:spcBef>
                <a:spcPts val="400"/>
              </a:spcBef>
              <a:spcAft>
                <a:spcPts val="0"/>
              </a:spcAft>
              <a:buClr>
                <a:schemeClr val="dk1"/>
              </a:buClr>
              <a:buFont typeface="Times New Roman"/>
              <a:buNone/>
              <a:defRPr b="1" i="0" sz="2000" u="none" cap="none" strike="noStrike">
                <a:solidFill>
                  <a:schemeClr val="dk1"/>
                </a:solidFill>
                <a:latin typeface="Times New Roman"/>
                <a:ea typeface="Times New Roman"/>
                <a:cs typeface="Times New Roman"/>
                <a:sym typeface="Times New Roman"/>
              </a:defRPr>
            </a:lvl2pPr>
            <a:lvl3pPr indent="0" lvl="2" marL="914400" marR="0" rtl="0" algn="l">
              <a:spcBef>
                <a:spcPts val="360"/>
              </a:spcBef>
              <a:spcAft>
                <a:spcPts val="0"/>
              </a:spcAft>
              <a:buClr>
                <a:schemeClr val="dk1"/>
              </a:buClr>
              <a:buFont typeface="Times New Roman"/>
              <a:buNone/>
              <a:defRPr b="1" i="0" sz="1800" u="none" cap="none" strike="noStrike">
                <a:solidFill>
                  <a:schemeClr val="dk1"/>
                </a:solidFill>
                <a:latin typeface="Times New Roman"/>
                <a:ea typeface="Times New Roman"/>
                <a:cs typeface="Times New Roman"/>
                <a:sym typeface="Times New Roman"/>
              </a:defRPr>
            </a:lvl3pPr>
            <a:lvl4pPr indent="0" lvl="3" marL="13716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4pPr>
            <a:lvl5pPr indent="0" lvl="4" marL="18288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5pPr>
            <a:lvl6pPr indent="0" lvl="5" marL="22860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6pPr>
            <a:lvl7pPr indent="0" lvl="6" marL="27432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7pPr>
            <a:lvl8pPr indent="0" lvl="7" marL="32004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8pPr>
            <a:lvl9pPr indent="0" lvl="8" marL="36576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9pPr>
          </a:lstStyle>
          <a:p/>
        </p:txBody>
      </p:sp>
      <p:sp>
        <p:nvSpPr>
          <p:cNvPr id="55" name="Shape 55"/>
          <p:cNvSpPr txBox="1"/>
          <p:nvPr>
            <p:ph idx="2" type="body"/>
          </p:nvPr>
        </p:nvSpPr>
        <p:spPr>
          <a:xfrm>
            <a:off x="508000" y="2416175"/>
            <a:ext cx="4489500" cy="4391100"/>
          </a:xfrm>
          <a:prstGeom prst="rect">
            <a:avLst/>
          </a:prstGeom>
          <a:noFill/>
          <a:ln>
            <a:noFill/>
          </a:ln>
        </p:spPr>
        <p:txBody>
          <a:bodyPr anchorCtr="0" anchor="t" bIns="91425" lIns="91425" rIns="91425" tIns="91425"/>
          <a:lstStyle>
            <a:lvl1pPr indent="-190500" lvl="0" marL="34290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1pPr>
            <a:lvl2pPr indent="-158750" lvl="1" marL="74295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2pPr>
            <a:lvl3pPr indent="-114300" lvl="2" marL="11430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3pPr>
            <a:lvl4pPr indent="-127000" lvl="3" marL="16002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4pPr>
            <a:lvl5pPr indent="-127000" lvl="4" marL="20574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5pPr>
            <a:lvl6pPr indent="-127000" lvl="5" marL="25146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6pPr>
            <a:lvl7pPr indent="-127000" lvl="6" marL="29718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7pPr>
            <a:lvl8pPr indent="-127000" lvl="7" marL="34290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8pPr>
            <a:lvl9pPr indent="-127000" lvl="8" marL="38862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9pPr>
          </a:lstStyle>
          <a:p/>
        </p:txBody>
      </p:sp>
      <p:sp>
        <p:nvSpPr>
          <p:cNvPr id="56" name="Shape 56"/>
          <p:cNvSpPr txBox="1"/>
          <p:nvPr>
            <p:ph idx="3" type="body"/>
          </p:nvPr>
        </p:nvSpPr>
        <p:spPr>
          <a:xfrm>
            <a:off x="5160962" y="1704975"/>
            <a:ext cx="4491000" cy="711300"/>
          </a:xfrm>
          <a:prstGeom prst="rect">
            <a:avLst/>
          </a:prstGeom>
          <a:noFill/>
          <a:ln>
            <a:noFill/>
          </a:ln>
        </p:spPr>
        <p:txBody>
          <a:bodyPr anchorCtr="0" anchor="b" bIns="91425" lIns="91425" rIns="91425" tIns="91425"/>
          <a:lstStyle>
            <a:lvl1pPr indent="0" lvl="0" marL="0" marR="0" rtl="0" algn="l">
              <a:spcBef>
                <a:spcPts val="480"/>
              </a:spcBef>
              <a:spcAft>
                <a:spcPts val="0"/>
              </a:spcAft>
              <a:buClr>
                <a:schemeClr val="dk1"/>
              </a:buClr>
              <a:buFont typeface="Times New Roman"/>
              <a:buNone/>
              <a:defRPr b="1" i="0" sz="2400" u="none" cap="none" strike="noStrike">
                <a:solidFill>
                  <a:schemeClr val="dk1"/>
                </a:solidFill>
                <a:latin typeface="Times New Roman"/>
                <a:ea typeface="Times New Roman"/>
                <a:cs typeface="Times New Roman"/>
                <a:sym typeface="Times New Roman"/>
              </a:defRPr>
            </a:lvl1pPr>
            <a:lvl2pPr indent="0" lvl="1" marL="457200" marR="0" rtl="0" algn="l">
              <a:spcBef>
                <a:spcPts val="400"/>
              </a:spcBef>
              <a:spcAft>
                <a:spcPts val="0"/>
              </a:spcAft>
              <a:buClr>
                <a:schemeClr val="dk1"/>
              </a:buClr>
              <a:buFont typeface="Times New Roman"/>
              <a:buNone/>
              <a:defRPr b="1" i="0" sz="2000" u="none" cap="none" strike="noStrike">
                <a:solidFill>
                  <a:schemeClr val="dk1"/>
                </a:solidFill>
                <a:latin typeface="Times New Roman"/>
                <a:ea typeface="Times New Roman"/>
                <a:cs typeface="Times New Roman"/>
                <a:sym typeface="Times New Roman"/>
              </a:defRPr>
            </a:lvl2pPr>
            <a:lvl3pPr indent="0" lvl="2" marL="914400" marR="0" rtl="0" algn="l">
              <a:spcBef>
                <a:spcPts val="360"/>
              </a:spcBef>
              <a:spcAft>
                <a:spcPts val="0"/>
              </a:spcAft>
              <a:buClr>
                <a:schemeClr val="dk1"/>
              </a:buClr>
              <a:buFont typeface="Times New Roman"/>
              <a:buNone/>
              <a:defRPr b="1" i="0" sz="1800" u="none" cap="none" strike="noStrike">
                <a:solidFill>
                  <a:schemeClr val="dk1"/>
                </a:solidFill>
                <a:latin typeface="Times New Roman"/>
                <a:ea typeface="Times New Roman"/>
                <a:cs typeface="Times New Roman"/>
                <a:sym typeface="Times New Roman"/>
              </a:defRPr>
            </a:lvl3pPr>
            <a:lvl4pPr indent="0" lvl="3" marL="13716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4pPr>
            <a:lvl5pPr indent="0" lvl="4" marL="18288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5pPr>
            <a:lvl6pPr indent="0" lvl="5" marL="22860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6pPr>
            <a:lvl7pPr indent="0" lvl="6" marL="27432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7pPr>
            <a:lvl8pPr indent="0" lvl="7" marL="32004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8pPr>
            <a:lvl9pPr indent="0" lvl="8" marL="36576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9pPr>
          </a:lstStyle>
          <a:p/>
        </p:txBody>
      </p:sp>
      <p:sp>
        <p:nvSpPr>
          <p:cNvPr id="57" name="Shape 57"/>
          <p:cNvSpPr txBox="1"/>
          <p:nvPr>
            <p:ph idx="4" type="body"/>
          </p:nvPr>
        </p:nvSpPr>
        <p:spPr>
          <a:xfrm>
            <a:off x="5160962" y="2416175"/>
            <a:ext cx="4491000" cy="4391100"/>
          </a:xfrm>
          <a:prstGeom prst="rect">
            <a:avLst/>
          </a:prstGeom>
          <a:noFill/>
          <a:ln>
            <a:noFill/>
          </a:ln>
        </p:spPr>
        <p:txBody>
          <a:bodyPr anchorCtr="0" anchor="t" bIns="91425" lIns="91425" rIns="91425" tIns="91425"/>
          <a:lstStyle>
            <a:lvl1pPr indent="-190500" lvl="0" marL="34290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1pPr>
            <a:lvl2pPr indent="-158750" lvl="1" marL="74295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2pPr>
            <a:lvl3pPr indent="-114300" lvl="2" marL="11430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3pPr>
            <a:lvl4pPr indent="-127000" lvl="3" marL="16002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4pPr>
            <a:lvl5pPr indent="-127000" lvl="4" marL="20574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5pPr>
            <a:lvl6pPr indent="-127000" lvl="5" marL="25146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6pPr>
            <a:lvl7pPr indent="-127000" lvl="6" marL="29718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7pPr>
            <a:lvl8pPr indent="-127000" lvl="7" marL="34290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8pPr>
            <a:lvl9pPr indent="-127000" lvl="8" marL="38862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9pPr>
          </a:lstStyle>
          <a:p/>
        </p:txBody>
      </p:sp>
      <p:sp>
        <p:nvSpPr>
          <p:cNvPr id="58" name="Shape 58"/>
          <p:cNvSpPr txBox="1"/>
          <p:nvPr>
            <p:ph idx="10" type="dt"/>
          </p:nvPr>
        </p:nvSpPr>
        <p:spPr>
          <a:xfrm>
            <a:off x="762000" y="6942136"/>
            <a:ext cx="21177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59" name="Shape 59"/>
          <p:cNvSpPr txBox="1"/>
          <p:nvPr>
            <p:ph idx="11" type="ftr"/>
          </p:nvPr>
        </p:nvSpPr>
        <p:spPr>
          <a:xfrm>
            <a:off x="3470275" y="6942136"/>
            <a:ext cx="32196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60" name="Shape 60"/>
          <p:cNvSpPr txBox="1"/>
          <p:nvPr>
            <p:ph idx="12" type="sldNum"/>
          </p:nvPr>
        </p:nvSpPr>
        <p:spPr>
          <a:xfrm>
            <a:off x="7280275" y="6942136"/>
            <a:ext cx="2119200" cy="5097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61" name="Shape 61"/>
        <p:cNvGrpSpPr/>
        <p:nvPr/>
      </p:nvGrpSpPr>
      <p:grpSpPr>
        <a:xfrm>
          <a:off x="0" y="0"/>
          <a:ext cx="0" cy="0"/>
          <a:chOff x="0" y="0"/>
          <a:chExt cx="0" cy="0"/>
        </a:xfrm>
      </p:grpSpPr>
      <p:sp>
        <p:nvSpPr>
          <p:cNvPr id="62" name="Shape 62"/>
          <p:cNvSpPr txBox="1"/>
          <p:nvPr>
            <p:ph type="title"/>
          </p:nvPr>
        </p:nvSpPr>
        <p:spPr>
          <a:xfrm>
            <a:off x="762000" y="676275"/>
            <a:ext cx="8636100" cy="12717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63" name="Shape 63"/>
          <p:cNvSpPr txBox="1"/>
          <p:nvPr>
            <p:ph idx="1" type="body"/>
          </p:nvPr>
        </p:nvSpPr>
        <p:spPr>
          <a:xfrm>
            <a:off x="762000" y="2200275"/>
            <a:ext cx="4241700" cy="4573500"/>
          </a:xfrm>
          <a:prstGeom prst="rect">
            <a:avLst/>
          </a:prstGeom>
          <a:noFill/>
          <a:ln>
            <a:noFill/>
          </a:ln>
        </p:spPr>
        <p:txBody>
          <a:bodyPr anchorCtr="0" anchor="t" bIns="91425" lIns="91425" rIns="91425" tIns="91425"/>
          <a:lstStyle>
            <a:lvl1pPr indent="-165100" lvl="0" marL="342900"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1pPr>
            <a:lvl2pPr indent="-133350" lvl="1" marL="74295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2pPr>
            <a:lvl3pPr indent="-101600" lvl="2" marL="11430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3pPr>
            <a:lvl4pPr indent="-114300" lvl="3" marL="16002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4pPr>
            <a:lvl5pPr indent="-114300" lvl="4" marL="20574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5pPr>
            <a:lvl6pPr indent="-114300" lvl="5" marL="25146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6pPr>
            <a:lvl7pPr indent="-114300" lvl="6" marL="29718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7pPr>
            <a:lvl8pPr indent="-114300" lvl="7" marL="34290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8pPr>
            <a:lvl9pPr indent="-114300" lvl="8" marL="38862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9pPr>
          </a:lstStyle>
          <a:p/>
        </p:txBody>
      </p:sp>
      <p:sp>
        <p:nvSpPr>
          <p:cNvPr id="64" name="Shape 64"/>
          <p:cNvSpPr txBox="1"/>
          <p:nvPr>
            <p:ph idx="2" type="body"/>
          </p:nvPr>
        </p:nvSpPr>
        <p:spPr>
          <a:xfrm>
            <a:off x="5156200" y="2200275"/>
            <a:ext cx="4241700" cy="4573500"/>
          </a:xfrm>
          <a:prstGeom prst="rect">
            <a:avLst/>
          </a:prstGeom>
          <a:noFill/>
          <a:ln>
            <a:noFill/>
          </a:ln>
        </p:spPr>
        <p:txBody>
          <a:bodyPr anchorCtr="0" anchor="t" bIns="91425" lIns="91425" rIns="91425" tIns="91425"/>
          <a:lstStyle>
            <a:lvl1pPr indent="-165100" lvl="0" marL="342900"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1pPr>
            <a:lvl2pPr indent="-133350" lvl="1" marL="74295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2pPr>
            <a:lvl3pPr indent="-101600" lvl="2" marL="11430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3pPr>
            <a:lvl4pPr indent="-114300" lvl="3" marL="16002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4pPr>
            <a:lvl5pPr indent="-114300" lvl="4" marL="20574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5pPr>
            <a:lvl6pPr indent="-114300" lvl="5" marL="25146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6pPr>
            <a:lvl7pPr indent="-114300" lvl="6" marL="29718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7pPr>
            <a:lvl8pPr indent="-114300" lvl="7" marL="34290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8pPr>
            <a:lvl9pPr indent="-114300" lvl="8" marL="38862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9pPr>
          </a:lstStyle>
          <a:p/>
        </p:txBody>
      </p:sp>
      <p:sp>
        <p:nvSpPr>
          <p:cNvPr id="65" name="Shape 65"/>
          <p:cNvSpPr txBox="1"/>
          <p:nvPr>
            <p:ph idx="10" type="dt"/>
          </p:nvPr>
        </p:nvSpPr>
        <p:spPr>
          <a:xfrm>
            <a:off x="762000" y="6942136"/>
            <a:ext cx="21177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66" name="Shape 66"/>
          <p:cNvSpPr txBox="1"/>
          <p:nvPr>
            <p:ph idx="11" type="ftr"/>
          </p:nvPr>
        </p:nvSpPr>
        <p:spPr>
          <a:xfrm>
            <a:off x="3470275" y="6942136"/>
            <a:ext cx="32196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67" name="Shape 67"/>
          <p:cNvSpPr txBox="1"/>
          <p:nvPr>
            <p:ph idx="12" type="sldNum"/>
          </p:nvPr>
        </p:nvSpPr>
        <p:spPr>
          <a:xfrm>
            <a:off x="7280275" y="6942136"/>
            <a:ext cx="2119200" cy="5097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a:solidFill>
                  <a:schemeClr val="dk1"/>
                </a:solidFill>
                <a:latin typeface="Times New Roman"/>
                <a:ea typeface="Times New Roman"/>
                <a:cs typeface="Times New Roman"/>
                <a:sym typeface="Times New Roman"/>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762000" y="676275"/>
            <a:ext cx="8636100" cy="12717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7" name="Shape 7"/>
          <p:cNvSpPr txBox="1"/>
          <p:nvPr>
            <p:ph idx="1" type="body"/>
          </p:nvPr>
        </p:nvSpPr>
        <p:spPr>
          <a:xfrm>
            <a:off x="762000" y="2200275"/>
            <a:ext cx="8636100" cy="4573500"/>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Times New Roman"/>
              <a:buChar char="•"/>
              <a:defRPr b="0" i="0" sz="3200" u="none" cap="none" strike="noStrike">
                <a:solidFill>
                  <a:schemeClr val="dk1"/>
                </a:solidFill>
                <a:latin typeface="Times New Roman"/>
                <a:ea typeface="Times New Roman"/>
                <a:cs typeface="Times New Roman"/>
                <a:sym typeface="Times New Roman"/>
              </a:defRPr>
            </a:lvl1pPr>
            <a:lvl2pPr indent="-107950" lvl="1" marL="742950"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76200" lvl="2" marL="114300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101600" lvl="3" marL="1600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101600" lvl="4" marL="20574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101600" lvl="5" marL="25146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101600" lvl="6" marL="29718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101600" lvl="7" marL="34290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101600" lvl="8" marL="3886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8" name="Shape 8"/>
          <p:cNvSpPr txBox="1"/>
          <p:nvPr>
            <p:ph idx="10" type="dt"/>
          </p:nvPr>
        </p:nvSpPr>
        <p:spPr>
          <a:xfrm>
            <a:off x="762000" y="6942136"/>
            <a:ext cx="21177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9" name="Shape 9"/>
          <p:cNvSpPr txBox="1"/>
          <p:nvPr>
            <p:ph idx="11" type="ftr"/>
          </p:nvPr>
        </p:nvSpPr>
        <p:spPr>
          <a:xfrm>
            <a:off x="3470275" y="6942136"/>
            <a:ext cx="32196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10" name="Shape 10"/>
          <p:cNvSpPr txBox="1"/>
          <p:nvPr>
            <p:ph idx="12" type="sldNum"/>
          </p:nvPr>
        </p:nvSpPr>
        <p:spPr>
          <a:xfrm>
            <a:off x="7280275" y="6942136"/>
            <a:ext cx="2119200" cy="5097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01.png"/><Relationship Id="rId4" Type="http://schemas.openxmlformats.org/officeDocument/2006/relationships/hyperlink" Target="https://www.youtube.com/watch?v=hQjYtxSQc80&amp;list=PL9mzuSwws3un1yf8GctITIXwhHlD4ObAx&amp;index=35" TargetMode="External"/><Relationship Id="rId5" Type="http://schemas.openxmlformats.org/officeDocument/2006/relationships/hyperlink" Target="https://www.youtube.com/watch?v=x87B1pjR3H0&amp;list=PLv51Nhj6Leukg65D9wUFvIvLVhPaj5O8D"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0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 Id="rId3" Type="http://schemas.openxmlformats.org/officeDocument/2006/relationships/image" Target="../media/image0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 Id="rId3" Type="http://schemas.openxmlformats.org/officeDocument/2006/relationships/image" Target="../media/image0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0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0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 Id="rId3" Type="http://schemas.openxmlformats.org/officeDocument/2006/relationships/image" Target="../media/image0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0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83" name="Shape 83"/>
        <p:cNvGrpSpPr/>
        <p:nvPr/>
      </p:nvGrpSpPr>
      <p:grpSpPr>
        <a:xfrm>
          <a:off x="0" y="0"/>
          <a:ext cx="0" cy="0"/>
          <a:chOff x="0" y="0"/>
          <a:chExt cx="0" cy="0"/>
        </a:xfrm>
      </p:grpSpPr>
      <p:sp>
        <p:nvSpPr>
          <p:cNvPr id="84" name="Shape 84"/>
          <p:cNvSpPr txBox="1"/>
          <p:nvPr>
            <p:ph type="ctrTitle"/>
          </p:nvPr>
        </p:nvSpPr>
        <p:spPr>
          <a:xfrm>
            <a:off x="552450" y="355600"/>
            <a:ext cx="9055200" cy="1168500"/>
          </a:xfrm>
          <a:prstGeom prst="rect">
            <a:avLst/>
          </a:prstGeom>
          <a:noFill/>
          <a:ln>
            <a:noFill/>
          </a:ln>
        </p:spPr>
        <p:txBody>
          <a:bodyPr anchorCtr="0" anchor="ctr" bIns="0" lIns="0" rIns="0" tIns="0">
            <a:noAutofit/>
          </a:bodyPr>
          <a:lstStyle/>
          <a:p>
            <a:pPr indent="0" lvl="0" marL="0" marR="0" rtl="0">
              <a:lnSpc>
                <a:spcPct val="95000"/>
              </a:lnSpc>
              <a:spcBef>
                <a:spcPts val="0"/>
              </a:spcBef>
              <a:spcAft>
                <a:spcPts val="0"/>
              </a:spcAft>
              <a:buClr>
                <a:srgbClr val="FFFF99"/>
              </a:buClr>
              <a:buSzPct val="25000"/>
              <a:buFont typeface="Arial"/>
              <a:buNone/>
            </a:pPr>
            <a:r>
              <a:rPr lang="en-US" sz="4900">
                <a:solidFill>
                  <a:srgbClr val="FFFF99"/>
                </a:solidFill>
                <a:latin typeface="Arial"/>
                <a:ea typeface="Arial"/>
                <a:cs typeface="Arial"/>
                <a:sym typeface="Arial"/>
              </a:rPr>
              <a:t>Bell Work 11/10/2016</a:t>
            </a:r>
          </a:p>
        </p:txBody>
      </p:sp>
      <p:sp>
        <p:nvSpPr>
          <p:cNvPr id="85" name="Shape 85"/>
          <p:cNvSpPr txBox="1"/>
          <p:nvPr>
            <p:ph idx="1" type="subTitle"/>
          </p:nvPr>
        </p:nvSpPr>
        <p:spPr>
          <a:xfrm>
            <a:off x="552450" y="1828800"/>
            <a:ext cx="9055200" cy="4894200"/>
          </a:xfrm>
          <a:prstGeom prst="rect">
            <a:avLst/>
          </a:prstGeom>
          <a:noFill/>
          <a:ln>
            <a:noFill/>
          </a:ln>
        </p:spPr>
        <p:txBody>
          <a:bodyPr anchorCtr="0" anchor="t" bIns="0" lIns="0" rIns="0" tIns="0">
            <a:noAutofit/>
          </a:bodyPr>
          <a:lstStyle/>
          <a:p>
            <a:pPr lvl="0" marR="0" rtl="0" algn="l">
              <a:lnSpc>
                <a:spcPct val="95000"/>
              </a:lnSpc>
              <a:spcBef>
                <a:spcPts val="0"/>
              </a:spcBef>
              <a:spcAft>
                <a:spcPts val="0"/>
              </a:spcAft>
              <a:buNone/>
            </a:pPr>
            <a:r>
              <a:rPr lang="en-US" sz="3100">
                <a:solidFill>
                  <a:srgbClr val="FFFFFF"/>
                </a:solidFill>
                <a:latin typeface="Arial"/>
                <a:ea typeface="Arial"/>
                <a:cs typeface="Arial"/>
                <a:sym typeface="Arial"/>
              </a:rPr>
              <a:t>Workbook page 2.11 A &amp; B</a:t>
            </a:r>
          </a:p>
          <a:p>
            <a:pPr lvl="0" marR="0" rtl="0" algn="l">
              <a:lnSpc>
                <a:spcPct val="95000"/>
              </a:lnSpc>
              <a:spcBef>
                <a:spcPts val="0"/>
              </a:spcBef>
              <a:spcAft>
                <a:spcPts val="0"/>
              </a:spcAft>
              <a:buNone/>
            </a:pPr>
            <a:r>
              <a:t/>
            </a:r>
            <a:endParaRPr sz="3100">
              <a:solidFill>
                <a:srgbClr val="FFFFFF"/>
              </a:solidFill>
              <a:latin typeface="Arial"/>
              <a:ea typeface="Arial"/>
              <a:cs typeface="Arial"/>
              <a:sym typeface="Arial"/>
            </a:endParaRPr>
          </a:p>
          <a:p>
            <a:pPr lvl="0" marR="0" rtl="0" algn="l">
              <a:lnSpc>
                <a:spcPct val="95000"/>
              </a:lnSpc>
              <a:spcBef>
                <a:spcPts val="0"/>
              </a:spcBef>
              <a:spcAft>
                <a:spcPts val="0"/>
              </a:spcAft>
              <a:buNone/>
            </a:pPr>
            <a:r>
              <a:rPr lang="en-US" sz="3100">
                <a:solidFill>
                  <a:srgbClr val="FFFFFF"/>
                </a:solidFill>
                <a:latin typeface="Arial"/>
                <a:ea typeface="Arial"/>
                <a:cs typeface="Arial"/>
                <a:sym typeface="Arial"/>
              </a:rPr>
              <a:t>Use Mi, Mis; Tu, Tus; Su, Sus; Nuestro, Nuestra, Nuestros, Nuestras</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89" name="Shape 89"/>
        <p:cNvGrpSpPr/>
        <p:nvPr/>
      </p:nvGrpSpPr>
      <p:grpSpPr>
        <a:xfrm>
          <a:off x="0" y="0"/>
          <a:ext cx="0" cy="0"/>
          <a:chOff x="0" y="0"/>
          <a:chExt cx="0" cy="0"/>
        </a:xfrm>
      </p:grpSpPr>
      <p:sp>
        <p:nvSpPr>
          <p:cNvPr id="90" name="Shape 90"/>
          <p:cNvSpPr txBox="1"/>
          <p:nvPr>
            <p:ph type="ctrTitle"/>
          </p:nvPr>
        </p:nvSpPr>
        <p:spPr>
          <a:xfrm>
            <a:off x="552450" y="355600"/>
            <a:ext cx="9055200" cy="1168500"/>
          </a:xfrm>
          <a:prstGeom prst="rect">
            <a:avLst/>
          </a:prstGeom>
          <a:noFill/>
          <a:ln>
            <a:noFill/>
          </a:ln>
        </p:spPr>
        <p:txBody>
          <a:bodyPr anchorCtr="0" anchor="ctr" bIns="0" lIns="0" rIns="0" tIns="0">
            <a:noAutofit/>
          </a:bodyPr>
          <a:lstStyle/>
          <a:p>
            <a:pPr indent="0" lvl="0" marL="0" marR="0" rtl="0">
              <a:lnSpc>
                <a:spcPct val="95000"/>
              </a:lnSpc>
              <a:spcBef>
                <a:spcPts val="0"/>
              </a:spcBef>
              <a:spcAft>
                <a:spcPts val="0"/>
              </a:spcAft>
              <a:buClr>
                <a:srgbClr val="FFFF99"/>
              </a:buClr>
              <a:buSzPct val="25000"/>
              <a:buFont typeface="Arial"/>
              <a:buNone/>
            </a:pPr>
            <a:r>
              <a:rPr lang="en-US" sz="4900">
                <a:solidFill>
                  <a:srgbClr val="FFFF99"/>
                </a:solidFill>
                <a:latin typeface="Arial"/>
                <a:ea typeface="Arial"/>
                <a:cs typeface="Arial"/>
                <a:sym typeface="Arial"/>
              </a:rPr>
              <a:t>Baile Jueves</a:t>
            </a:r>
          </a:p>
        </p:txBody>
      </p:sp>
      <p:sp>
        <p:nvSpPr>
          <p:cNvPr id="91" name="Shape 91"/>
          <p:cNvSpPr txBox="1"/>
          <p:nvPr>
            <p:ph idx="1" type="subTitle"/>
          </p:nvPr>
        </p:nvSpPr>
        <p:spPr>
          <a:xfrm>
            <a:off x="552450" y="1828800"/>
            <a:ext cx="9055200" cy="4894200"/>
          </a:xfrm>
          <a:prstGeom prst="rect">
            <a:avLst/>
          </a:prstGeom>
          <a:noFill/>
          <a:ln>
            <a:noFill/>
          </a:ln>
        </p:spPr>
        <p:txBody>
          <a:bodyPr anchorCtr="0" anchor="t" bIns="0" lIns="0" rIns="0" tIns="0">
            <a:noAutofit/>
          </a:bodyPr>
          <a:lstStyle/>
          <a:p>
            <a:pPr lvl="0" marR="0" rtl="0" algn="l">
              <a:lnSpc>
                <a:spcPct val="95000"/>
              </a:lnSpc>
              <a:spcBef>
                <a:spcPts val="0"/>
              </a:spcBef>
              <a:spcAft>
                <a:spcPts val="0"/>
              </a:spcAft>
              <a:buNone/>
            </a:pPr>
            <a:r>
              <a:rPr lang="en-US" sz="3100">
                <a:solidFill>
                  <a:srgbClr val="FFFFFF"/>
                </a:solidFill>
                <a:latin typeface="Arial"/>
                <a:ea typeface="Arial"/>
                <a:cs typeface="Arial"/>
                <a:sym typeface="Arial"/>
              </a:rPr>
              <a:t>Te Mueves Tú</a:t>
            </a:r>
          </a:p>
          <a:p>
            <a:pPr lvl="0" marR="0" rtl="0" algn="l">
              <a:lnSpc>
                <a:spcPct val="95000"/>
              </a:lnSpc>
              <a:spcBef>
                <a:spcPts val="0"/>
              </a:spcBef>
              <a:spcAft>
                <a:spcPts val="0"/>
              </a:spcAft>
              <a:buNone/>
            </a:pPr>
            <a:r>
              <a:t/>
            </a:r>
            <a:endParaRPr sz="3100">
              <a:solidFill>
                <a:srgbClr val="FFFFFF"/>
              </a:solidFill>
              <a:latin typeface="Arial"/>
              <a:ea typeface="Arial"/>
              <a:cs typeface="Arial"/>
              <a:sym typeface="Arial"/>
            </a:endParaRPr>
          </a:p>
          <a:p>
            <a:pPr lvl="0" marR="0" rtl="0" algn="l">
              <a:lnSpc>
                <a:spcPct val="95000"/>
              </a:lnSpc>
              <a:spcBef>
                <a:spcPts val="0"/>
              </a:spcBef>
              <a:spcAft>
                <a:spcPts val="0"/>
              </a:spcAft>
              <a:buNone/>
            </a:pPr>
            <a:r>
              <a:rPr lang="en-US" sz="3100" u="sng">
                <a:solidFill>
                  <a:schemeClr val="hlink"/>
                </a:solidFill>
                <a:latin typeface="Arial"/>
                <a:ea typeface="Arial"/>
                <a:cs typeface="Arial"/>
                <a:sym typeface="Arial"/>
                <a:hlinkClick r:id="rId4"/>
              </a:rPr>
              <a:t>https://www.youtube.com/watch?v=hQjYtxSQc80&amp;list=PL9mzuSwws3un1yf8GctITIXwhHlD4ObAx&amp;index=35</a:t>
            </a:r>
          </a:p>
          <a:p>
            <a:pPr lvl="0" marR="0" rtl="0" algn="l">
              <a:lnSpc>
                <a:spcPct val="95000"/>
              </a:lnSpc>
              <a:spcBef>
                <a:spcPts val="0"/>
              </a:spcBef>
              <a:spcAft>
                <a:spcPts val="0"/>
              </a:spcAft>
              <a:buNone/>
            </a:pPr>
            <a:r>
              <a:t/>
            </a:r>
            <a:endParaRPr sz="3100">
              <a:solidFill>
                <a:srgbClr val="FFFFFF"/>
              </a:solidFill>
              <a:latin typeface="Arial"/>
              <a:ea typeface="Arial"/>
              <a:cs typeface="Arial"/>
              <a:sym typeface="Arial"/>
            </a:endParaRPr>
          </a:p>
          <a:p>
            <a:pPr lvl="0" marR="0" rtl="0" algn="l">
              <a:lnSpc>
                <a:spcPct val="95000"/>
              </a:lnSpc>
              <a:spcBef>
                <a:spcPts val="0"/>
              </a:spcBef>
              <a:spcAft>
                <a:spcPts val="0"/>
              </a:spcAft>
              <a:buNone/>
            </a:pPr>
            <a:r>
              <a:rPr lang="en-US" sz="3100">
                <a:solidFill>
                  <a:srgbClr val="FFFFFF"/>
                </a:solidFill>
                <a:latin typeface="Arial"/>
                <a:ea typeface="Arial"/>
                <a:cs typeface="Arial"/>
                <a:sym typeface="Arial"/>
              </a:rPr>
              <a:t>Macarena</a:t>
            </a:r>
          </a:p>
          <a:p>
            <a:pPr lvl="0" marR="0" rtl="0" algn="l">
              <a:lnSpc>
                <a:spcPct val="95000"/>
              </a:lnSpc>
              <a:spcBef>
                <a:spcPts val="0"/>
              </a:spcBef>
              <a:spcAft>
                <a:spcPts val="0"/>
              </a:spcAft>
              <a:buNone/>
            </a:pPr>
            <a:r>
              <a:t/>
            </a:r>
            <a:endParaRPr sz="3100">
              <a:solidFill>
                <a:srgbClr val="FFFFFF"/>
              </a:solidFill>
              <a:latin typeface="Arial"/>
              <a:ea typeface="Arial"/>
              <a:cs typeface="Arial"/>
              <a:sym typeface="Arial"/>
            </a:endParaRPr>
          </a:p>
          <a:p>
            <a:pPr lvl="0" marR="0" rtl="0" algn="l">
              <a:lnSpc>
                <a:spcPct val="95000"/>
              </a:lnSpc>
              <a:spcBef>
                <a:spcPts val="0"/>
              </a:spcBef>
              <a:spcAft>
                <a:spcPts val="0"/>
              </a:spcAft>
              <a:buNone/>
            </a:pPr>
            <a:r>
              <a:rPr lang="en-US" sz="3100" u="sng">
                <a:solidFill>
                  <a:schemeClr val="hlink"/>
                </a:solidFill>
                <a:latin typeface="Arial"/>
                <a:ea typeface="Arial"/>
                <a:cs typeface="Arial"/>
                <a:sym typeface="Arial"/>
                <a:hlinkClick r:id="rId5"/>
              </a:rPr>
              <a:t>https://www.youtube.com/watch?v=x87B1pjR3H0&amp;list=PLv51Nhj6Leukg65D9wUFvIvLVhPaj5O8D</a:t>
            </a:r>
          </a:p>
          <a:p>
            <a:pPr lvl="0" marR="0" rtl="0" algn="l">
              <a:lnSpc>
                <a:spcPct val="95000"/>
              </a:lnSpc>
              <a:spcBef>
                <a:spcPts val="0"/>
              </a:spcBef>
              <a:spcAft>
                <a:spcPts val="0"/>
              </a:spcAft>
              <a:buNone/>
            </a:pPr>
            <a:r>
              <a:t/>
            </a:r>
            <a:endParaRPr sz="3100">
              <a:solidFill>
                <a:srgbClr val="FFFFFF"/>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95" name="Shape 95"/>
        <p:cNvGrpSpPr/>
        <p:nvPr/>
      </p:nvGrpSpPr>
      <p:grpSpPr>
        <a:xfrm>
          <a:off x="0" y="0"/>
          <a:ext cx="0" cy="0"/>
          <a:chOff x="0" y="0"/>
          <a:chExt cx="0" cy="0"/>
        </a:xfrm>
      </p:grpSpPr>
      <p:sp>
        <p:nvSpPr>
          <p:cNvPr id="96" name="Shape 96"/>
          <p:cNvSpPr txBox="1"/>
          <p:nvPr>
            <p:ph type="ctrTitle"/>
          </p:nvPr>
        </p:nvSpPr>
        <p:spPr>
          <a:xfrm>
            <a:off x="552450" y="355600"/>
            <a:ext cx="9055200" cy="1168500"/>
          </a:xfrm>
          <a:prstGeom prst="rect">
            <a:avLst/>
          </a:prstGeom>
          <a:noFill/>
          <a:ln>
            <a:noFill/>
          </a:ln>
        </p:spPr>
        <p:txBody>
          <a:bodyPr anchorCtr="0" anchor="ctr" bIns="0" lIns="0" rIns="0" tIns="0">
            <a:noAutofit/>
          </a:bodyPr>
          <a:lstStyle/>
          <a:p>
            <a:pPr indent="0" lvl="0" marL="0" marR="0" rtl="0">
              <a:lnSpc>
                <a:spcPct val="95000"/>
              </a:lnSpc>
              <a:spcBef>
                <a:spcPts val="0"/>
              </a:spcBef>
              <a:spcAft>
                <a:spcPts val="0"/>
              </a:spcAft>
              <a:buClr>
                <a:srgbClr val="FFFF99"/>
              </a:buClr>
              <a:buSzPct val="25000"/>
              <a:buFont typeface="Arial"/>
              <a:buNone/>
            </a:pPr>
            <a:r>
              <a:rPr lang="en-US" sz="4900">
                <a:solidFill>
                  <a:srgbClr val="FFFF99"/>
                </a:solidFill>
                <a:latin typeface="Arial"/>
                <a:ea typeface="Arial"/>
                <a:cs typeface="Arial"/>
                <a:sym typeface="Arial"/>
              </a:rPr>
              <a:t>Notas</a:t>
            </a:r>
          </a:p>
        </p:txBody>
      </p:sp>
      <p:sp>
        <p:nvSpPr>
          <p:cNvPr id="97" name="Shape 97"/>
          <p:cNvSpPr txBox="1"/>
          <p:nvPr>
            <p:ph idx="1" type="subTitle"/>
          </p:nvPr>
        </p:nvSpPr>
        <p:spPr>
          <a:xfrm>
            <a:off x="552450" y="1828800"/>
            <a:ext cx="9055200" cy="4894200"/>
          </a:xfrm>
          <a:prstGeom prst="rect">
            <a:avLst/>
          </a:prstGeom>
          <a:noFill/>
          <a:ln>
            <a:noFill/>
          </a:ln>
        </p:spPr>
        <p:txBody>
          <a:bodyPr anchorCtr="0" anchor="t" bIns="0" lIns="0" rIns="0" tIns="0">
            <a:noAutofit/>
          </a:bodyPr>
          <a:lstStyle/>
          <a:p>
            <a:pPr lvl="0" marR="0" rtl="0" algn="l">
              <a:lnSpc>
                <a:spcPct val="95000"/>
              </a:lnSpc>
              <a:spcBef>
                <a:spcPts val="0"/>
              </a:spcBef>
              <a:spcAft>
                <a:spcPts val="0"/>
              </a:spcAft>
              <a:buNone/>
            </a:pPr>
            <a:r>
              <a:rPr lang="en-US" sz="3100">
                <a:solidFill>
                  <a:srgbClr val="FFFFFF"/>
                </a:solidFill>
                <a:latin typeface="Arial"/>
                <a:ea typeface="Arial"/>
                <a:cs typeface="Arial"/>
                <a:sym typeface="Arial"/>
              </a:rPr>
              <a:t>Inglés a Español</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101" name="Shape 101"/>
        <p:cNvGrpSpPr/>
        <p:nvPr/>
      </p:nvGrpSpPr>
      <p:grpSpPr>
        <a:xfrm>
          <a:off x="0" y="0"/>
          <a:ext cx="0" cy="0"/>
          <a:chOff x="0" y="0"/>
          <a:chExt cx="0" cy="0"/>
        </a:xfrm>
      </p:grpSpPr>
      <p:sp>
        <p:nvSpPr>
          <p:cNvPr id="102" name="Shape 102"/>
          <p:cNvSpPr txBox="1"/>
          <p:nvPr>
            <p:ph type="title"/>
          </p:nvPr>
        </p:nvSpPr>
        <p:spPr>
          <a:xfrm>
            <a:off x="762000" y="676275"/>
            <a:ext cx="8636100" cy="1271700"/>
          </a:xfrm>
          <a:prstGeom prst="rect">
            <a:avLst/>
          </a:prstGeom>
          <a:noFill/>
          <a:ln>
            <a:noFill/>
          </a:ln>
        </p:spPr>
        <p:txBody>
          <a:bodyPr anchorCtr="0" anchor="ctr" bIns="0" lIns="0" rIns="0" tIns="0">
            <a:noAutofit/>
          </a:bodyPr>
          <a:lstStyle/>
          <a:p>
            <a:pPr indent="0" lvl="0" marL="0" marR="0" rtl="0">
              <a:lnSpc>
                <a:spcPct val="95000"/>
              </a:lnSpc>
              <a:spcBef>
                <a:spcPts val="0"/>
              </a:spcBef>
              <a:spcAft>
                <a:spcPts val="0"/>
              </a:spcAft>
              <a:buClr>
                <a:srgbClr val="FFFF99"/>
              </a:buClr>
              <a:buSzPct val="25000"/>
              <a:buFont typeface="Arial"/>
              <a:buNone/>
            </a:pPr>
            <a:r>
              <a:rPr lang="en-US" sz="4900">
                <a:solidFill>
                  <a:srgbClr val="FFFF99"/>
                </a:solidFill>
                <a:latin typeface="Arial"/>
                <a:ea typeface="Arial"/>
                <a:cs typeface="Arial"/>
                <a:sym typeface="Arial"/>
              </a:rPr>
              <a:t>Vocabulario</a:t>
            </a:r>
          </a:p>
        </p:txBody>
      </p:sp>
      <p:sp>
        <p:nvSpPr>
          <p:cNvPr id="103" name="Shape 103"/>
          <p:cNvSpPr txBox="1"/>
          <p:nvPr>
            <p:ph idx="1" type="body"/>
          </p:nvPr>
        </p:nvSpPr>
        <p:spPr>
          <a:xfrm>
            <a:off x="762000" y="2200275"/>
            <a:ext cx="4241700" cy="4573500"/>
          </a:xfrm>
          <a:prstGeom prst="rect">
            <a:avLst/>
          </a:prstGeom>
          <a:noFill/>
          <a:ln>
            <a:noFill/>
          </a:ln>
        </p:spPr>
        <p:txBody>
          <a:bodyPr anchorCtr="0" anchor="t" bIns="0" lIns="0" rIns="0" tIns="0">
            <a:noAutofit/>
          </a:bodyPr>
          <a:lstStyle/>
          <a:p>
            <a:pPr indent="-425450" lvl="0"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La escuela</a:t>
            </a:r>
          </a:p>
          <a:p>
            <a:pPr indent="-425450" lvl="0"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La sala de clase</a:t>
            </a:r>
          </a:p>
          <a:p>
            <a:pPr indent="-425450" lvl="0"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El pupitre</a:t>
            </a:r>
          </a:p>
          <a:p>
            <a:pPr indent="-425450" lvl="0"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Una pregunta</a:t>
            </a:r>
          </a:p>
          <a:p>
            <a:pPr indent="-425450" lvl="0"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Enseñar</a:t>
            </a:r>
          </a:p>
          <a:p>
            <a:pPr indent="-425450" lvl="0"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Hablar</a:t>
            </a:r>
          </a:p>
          <a:p>
            <a:pPr indent="-425450" lvl="0"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Estudiar</a:t>
            </a:r>
          </a:p>
          <a:p>
            <a:pPr indent="-425450" lvl="0"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Escuchar</a:t>
            </a:r>
          </a:p>
          <a:p>
            <a:pPr indent="-425450" lvl="0"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Mirar</a:t>
            </a:r>
          </a:p>
          <a:p>
            <a:pPr indent="-425450" lvl="0"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Presetar atención</a:t>
            </a:r>
          </a:p>
        </p:txBody>
      </p:sp>
      <p:sp>
        <p:nvSpPr>
          <p:cNvPr id="104" name="Shape 104"/>
          <p:cNvSpPr txBox="1"/>
          <p:nvPr>
            <p:ph idx="2" type="body"/>
          </p:nvPr>
        </p:nvSpPr>
        <p:spPr>
          <a:xfrm>
            <a:off x="5156200" y="2200275"/>
            <a:ext cx="4241700" cy="4573500"/>
          </a:xfrm>
          <a:prstGeom prst="rect">
            <a:avLst/>
          </a:prstGeom>
        </p:spPr>
        <p:txBody>
          <a:bodyPr anchorCtr="0" anchor="t" bIns="91425" lIns="91425" rIns="91425" tIns="91425">
            <a:noAutofit/>
          </a:bodyPr>
          <a:lstStyle/>
          <a:p>
            <a:pPr indent="-425450" lvl="0" marL="457200" rtl="0">
              <a:lnSpc>
                <a:spcPct val="95000"/>
              </a:lnSpc>
              <a:spcBef>
                <a:spcPts val="0"/>
              </a:spcBef>
              <a:buClr>
                <a:schemeClr val="lt1"/>
              </a:buClr>
              <a:buSzPct val="100000"/>
              <a:buFont typeface="Arial"/>
            </a:pPr>
            <a:r>
              <a:rPr lang="en-US" sz="3100">
                <a:solidFill>
                  <a:schemeClr val="lt1"/>
                </a:solidFill>
                <a:latin typeface="Arial"/>
                <a:ea typeface="Arial"/>
                <a:cs typeface="Arial"/>
                <a:sym typeface="Arial"/>
              </a:rPr>
              <a:t>Levantar la mano</a:t>
            </a:r>
          </a:p>
          <a:p>
            <a:pPr indent="-425450" lvl="0" marL="457200" rtl="0">
              <a:lnSpc>
                <a:spcPct val="95000"/>
              </a:lnSpc>
              <a:spcBef>
                <a:spcPts val="0"/>
              </a:spcBef>
              <a:buClr>
                <a:schemeClr val="lt1"/>
              </a:buClr>
              <a:buSzPct val="100000"/>
              <a:buFont typeface="Arial"/>
            </a:pPr>
            <a:r>
              <a:rPr lang="en-US" sz="3100">
                <a:solidFill>
                  <a:schemeClr val="lt1"/>
                </a:solidFill>
                <a:latin typeface="Arial"/>
                <a:ea typeface="Arial"/>
                <a:cs typeface="Arial"/>
                <a:sym typeface="Arial"/>
              </a:rPr>
              <a:t>Contestar</a:t>
            </a:r>
          </a:p>
          <a:p>
            <a:pPr indent="-425450" lvl="0" marL="457200" rtl="0">
              <a:lnSpc>
                <a:spcPct val="95000"/>
              </a:lnSpc>
              <a:spcBef>
                <a:spcPts val="0"/>
              </a:spcBef>
              <a:buClr>
                <a:schemeClr val="lt1"/>
              </a:buClr>
              <a:buSzPct val="100000"/>
              <a:buFont typeface="Arial"/>
            </a:pPr>
            <a:r>
              <a:rPr lang="en-US" sz="3100">
                <a:solidFill>
                  <a:schemeClr val="lt1"/>
                </a:solidFill>
                <a:latin typeface="Arial"/>
                <a:ea typeface="Arial"/>
                <a:cs typeface="Arial"/>
                <a:sym typeface="Arial"/>
              </a:rPr>
              <a:t>Dar un examen, (una prueba)</a:t>
            </a:r>
          </a:p>
          <a:p>
            <a:pPr indent="-425450" lvl="0" marL="457200" rtl="0">
              <a:lnSpc>
                <a:spcPct val="95000"/>
              </a:lnSpc>
              <a:spcBef>
                <a:spcPts val="0"/>
              </a:spcBef>
              <a:buClr>
                <a:schemeClr val="lt1"/>
              </a:buClr>
              <a:buSzPct val="100000"/>
              <a:buFont typeface="Arial"/>
            </a:pPr>
            <a:r>
              <a:rPr lang="en-US" sz="3100">
                <a:solidFill>
                  <a:schemeClr val="lt1"/>
                </a:solidFill>
                <a:latin typeface="Arial"/>
                <a:ea typeface="Arial"/>
                <a:cs typeface="Arial"/>
                <a:sym typeface="Arial"/>
              </a:rPr>
              <a:t>Tomar un examen</a:t>
            </a:r>
          </a:p>
          <a:p>
            <a:pPr indent="-425450" lvl="0" marL="457200" rtl="0">
              <a:lnSpc>
                <a:spcPct val="95000"/>
              </a:lnSpc>
              <a:spcBef>
                <a:spcPts val="0"/>
              </a:spcBef>
              <a:buClr>
                <a:schemeClr val="lt1"/>
              </a:buClr>
              <a:buSzPct val="100000"/>
              <a:buFont typeface="Arial"/>
            </a:pPr>
            <a:r>
              <a:rPr lang="en-US" sz="3100">
                <a:solidFill>
                  <a:schemeClr val="lt1"/>
                </a:solidFill>
                <a:latin typeface="Arial"/>
                <a:ea typeface="Arial"/>
                <a:cs typeface="Arial"/>
                <a:sym typeface="Arial"/>
              </a:rPr>
              <a:t>Sacar una nota</a:t>
            </a:r>
          </a:p>
          <a:p>
            <a:pPr indent="-425450" lvl="1" marL="914400" rtl="0">
              <a:lnSpc>
                <a:spcPct val="95000"/>
              </a:lnSpc>
              <a:spcBef>
                <a:spcPts val="0"/>
              </a:spcBef>
              <a:buClr>
                <a:schemeClr val="lt1"/>
              </a:buClr>
              <a:buSzPct val="100000"/>
              <a:buFont typeface="Arial"/>
            </a:pPr>
            <a:r>
              <a:rPr lang="en-US" sz="3100">
                <a:solidFill>
                  <a:schemeClr val="lt1"/>
                </a:solidFill>
                <a:latin typeface="Arial"/>
                <a:ea typeface="Arial"/>
                <a:cs typeface="Arial"/>
                <a:sym typeface="Arial"/>
              </a:rPr>
              <a:t>Buena (alta)</a:t>
            </a:r>
          </a:p>
          <a:p>
            <a:pPr indent="-425450" lvl="1" marL="914400" rtl="0">
              <a:lnSpc>
                <a:spcPct val="95000"/>
              </a:lnSpc>
              <a:spcBef>
                <a:spcPts val="0"/>
              </a:spcBef>
              <a:buClr>
                <a:schemeClr val="lt1"/>
              </a:buClr>
              <a:buSzPct val="100000"/>
              <a:buFont typeface="Arial"/>
            </a:pPr>
            <a:r>
              <a:rPr lang="en-US" sz="3100">
                <a:solidFill>
                  <a:schemeClr val="lt1"/>
                </a:solidFill>
                <a:latin typeface="Arial"/>
                <a:ea typeface="Arial"/>
                <a:cs typeface="Arial"/>
                <a:sym typeface="Arial"/>
              </a:rPr>
              <a:t>Mala (baja)</a:t>
            </a:r>
          </a:p>
          <a:p>
            <a:pPr indent="-425450" lvl="0" marL="457200" rtl="0">
              <a:lnSpc>
                <a:spcPct val="95000"/>
              </a:lnSpc>
              <a:spcBef>
                <a:spcPts val="0"/>
              </a:spcBef>
              <a:buClr>
                <a:schemeClr val="lt1"/>
              </a:buClr>
              <a:buSzPct val="100000"/>
              <a:buFont typeface="Arial"/>
            </a:pPr>
            <a:r>
              <a:rPr lang="en-US" sz="3100">
                <a:solidFill>
                  <a:schemeClr val="lt1"/>
                </a:solidFill>
                <a:latin typeface="Arial"/>
                <a:ea typeface="Arial"/>
                <a:cs typeface="Arial"/>
                <a:sym typeface="Arial"/>
              </a:rPr>
              <a:t>Ir</a:t>
            </a:r>
          </a:p>
          <a:p>
            <a:pPr indent="-425450" lvl="0" marL="457200" rtl="0">
              <a:lnSpc>
                <a:spcPct val="95000"/>
              </a:lnSpc>
              <a:spcBef>
                <a:spcPts val="0"/>
              </a:spcBef>
              <a:buClr>
                <a:schemeClr val="lt1"/>
              </a:buClr>
              <a:buSzPct val="100000"/>
              <a:buFont typeface="Arial"/>
            </a:pPr>
            <a:r>
              <a:rPr lang="en-US" sz="3100">
                <a:solidFill>
                  <a:schemeClr val="lt1"/>
                </a:solidFill>
                <a:latin typeface="Arial"/>
                <a:ea typeface="Arial"/>
                <a:cs typeface="Arial"/>
                <a:sym typeface="Arial"/>
              </a:rPr>
              <a:t>Dar</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108" name="Shape 108"/>
        <p:cNvGrpSpPr/>
        <p:nvPr/>
      </p:nvGrpSpPr>
      <p:grpSpPr>
        <a:xfrm>
          <a:off x="0" y="0"/>
          <a:ext cx="0" cy="0"/>
          <a:chOff x="0" y="0"/>
          <a:chExt cx="0" cy="0"/>
        </a:xfrm>
      </p:grpSpPr>
      <p:sp>
        <p:nvSpPr>
          <p:cNvPr id="109" name="Shape 109"/>
          <p:cNvSpPr txBox="1"/>
          <p:nvPr>
            <p:ph type="title"/>
          </p:nvPr>
        </p:nvSpPr>
        <p:spPr>
          <a:xfrm>
            <a:off x="762000" y="676275"/>
            <a:ext cx="8636100" cy="1271700"/>
          </a:xfrm>
          <a:prstGeom prst="rect">
            <a:avLst/>
          </a:prstGeom>
          <a:noFill/>
          <a:ln>
            <a:noFill/>
          </a:ln>
        </p:spPr>
        <p:txBody>
          <a:bodyPr anchorCtr="0" anchor="ctr" bIns="0" lIns="0" rIns="0" tIns="0">
            <a:noAutofit/>
          </a:bodyPr>
          <a:lstStyle/>
          <a:p>
            <a:pPr indent="0" lvl="0" marL="0" marR="0" rtl="0">
              <a:lnSpc>
                <a:spcPct val="95000"/>
              </a:lnSpc>
              <a:spcBef>
                <a:spcPts val="0"/>
              </a:spcBef>
              <a:spcAft>
                <a:spcPts val="0"/>
              </a:spcAft>
              <a:buClr>
                <a:srgbClr val="FFFF99"/>
              </a:buClr>
              <a:buSzPct val="25000"/>
              <a:buFont typeface="Arial"/>
              <a:buNone/>
            </a:pPr>
            <a:r>
              <a:rPr lang="en-US" sz="4900">
                <a:solidFill>
                  <a:srgbClr val="FFFF99"/>
                </a:solidFill>
                <a:latin typeface="Arial"/>
                <a:ea typeface="Arial"/>
                <a:cs typeface="Arial"/>
                <a:sym typeface="Arial"/>
              </a:rPr>
              <a:t>Vocabulario</a:t>
            </a:r>
          </a:p>
        </p:txBody>
      </p:sp>
      <p:sp>
        <p:nvSpPr>
          <p:cNvPr id="110" name="Shape 110"/>
          <p:cNvSpPr txBox="1"/>
          <p:nvPr>
            <p:ph idx="1" type="body"/>
          </p:nvPr>
        </p:nvSpPr>
        <p:spPr>
          <a:xfrm>
            <a:off x="762000" y="2200275"/>
            <a:ext cx="4241700" cy="4573500"/>
          </a:xfrm>
          <a:prstGeom prst="rect">
            <a:avLst/>
          </a:prstGeom>
          <a:noFill/>
          <a:ln>
            <a:noFill/>
          </a:ln>
        </p:spPr>
        <p:txBody>
          <a:bodyPr anchorCtr="0" anchor="t" bIns="0" lIns="0" rIns="0" tIns="0">
            <a:noAutofit/>
          </a:bodyPr>
          <a:lstStyle/>
          <a:p>
            <a:pPr indent="-425450" lvl="0"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Una mochila</a:t>
            </a:r>
          </a:p>
          <a:p>
            <a:pPr indent="-425450" lvl="0"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Los materiales escolares</a:t>
            </a:r>
          </a:p>
          <a:p>
            <a:pPr indent="-425450" lvl="0"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Un libro</a:t>
            </a:r>
          </a:p>
          <a:p>
            <a:pPr indent="-425450" lvl="0"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Un bolígrafo</a:t>
            </a:r>
          </a:p>
          <a:p>
            <a:pPr indent="-425450" lvl="0"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Una hoja de papel</a:t>
            </a:r>
          </a:p>
          <a:p>
            <a:pPr indent="-425450" lvl="0"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Un cuaderno</a:t>
            </a:r>
          </a:p>
          <a:p>
            <a:pPr indent="-425450" lvl="0"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Un lápiz, unos lápices</a:t>
            </a:r>
          </a:p>
        </p:txBody>
      </p:sp>
      <p:sp>
        <p:nvSpPr>
          <p:cNvPr id="111" name="Shape 111"/>
          <p:cNvSpPr txBox="1"/>
          <p:nvPr>
            <p:ph idx="2" type="body"/>
          </p:nvPr>
        </p:nvSpPr>
        <p:spPr>
          <a:xfrm>
            <a:off x="5156200" y="2200275"/>
            <a:ext cx="4241700" cy="4573500"/>
          </a:xfrm>
          <a:prstGeom prst="rect">
            <a:avLst/>
          </a:prstGeom>
        </p:spPr>
        <p:txBody>
          <a:bodyPr anchorCtr="0" anchor="t" bIns="91425" lIns="91425" rIns="91425" tIns="91425">
            <a:noAutofit/>
          </a:bodyPr>
          <a:lstStyle/>
          <a:p>
            <a:pPr indent="-425450" lvl="0" marL="457200" rtl="0">
              <a:lnSpc>
                <a:spcPct val="95000"/>
              </a:lnSpc>
              <a:spcBef>
                <a:spcPts val="0"/>
              </a:spcBef>
              <a:buClr>
                <a:schemeClr val="lt1"/>
              </a:buClr>
              <a:buSzPct val="100000"/>
              <a:buFont typeface="Arial"/>
            </a:pPr>
            <a:r>
              <a:rPr lang="en-US" sz="3100">
                <a:solidFill>
                  <a:schemeClr val="lt1"/>
                </a:solidFill>
                <a:latin typeface="Arial"/>
                <a:ea typeface="Arial"/>
                <a:cs typeface="Arial"/>
                <a:sym typeface="Arial"/>
              </a:rPr>
              <a:t>Una calculadora</a:t>
            </a:r>
          </a:p>
          <a:p>
            <a:pPr indent="-425450" lvl="0" marL="457200" rtl="0">
              <a:lnSpc>
                <a:spcPct val="95000"/>
              </a:lnSpc>
              <a:spcBef>
                <a:spcPts val="0"/>
              </a:spcBef>
              <a:buClr>
                <a:schemeClr val="lt1"/>
              </a:buClr>
              <a:buSzPct val="100000"/>
              <a:buFont typeface="Arial"/>
            </a:pPr>
            <a:r>
              <a:rPr lang="en-US" sz="3100">
                <a:solidFill>
                  <a:schemeClr val="lt1"/>
                </a:solidFill>
                <a:latin typeface="Arial"/>
                <a:ea typeface="Arial"/>
                <a:cs typeface="Arial"/>
                <a:sym typeface="Arial"/>
              </a:rPr>
              <a:t>Una carpeta</a:t>
            </a:r>
          </a:p>
          <a:p>
            <a:pPr indent="-425450" lvl="0" marL="457200" rtl="0">
              <a:lnSpc>
                <a:spcPct val="95000"/>
              </a:lnSpc>
              <a:spcBef>
                <a:spcPts val="0"/>
              </a:spcBef>
              <a:buClr>
                <a:schemeClr val="lt1"/>
              </a:buClr>
              <a:buSzPct val="100000"/>
              <a:buFont typeface="Arial"/>
            </a:pPr>
            <a:r>
              <a:rPr lang="en-US" sz="3100">
                <a:solidFill>
                  <a:schemeClr val="lt1"/>
                </a:solidFill>
                <a:latin typeface="Arial"/>
                <a:ea typeface="Arial"/>
                <a:cs typeface="Arial"/>
                <a:sym typeface="Arial"/>
              </a:rPr>
              <a:t>El uniforme</a:t>
            </a:r>
          </a:p>
          <a:p>
            <a:pPr indent="-425450" lvl="0" marL="457200" rtl="0">
              <a:lnSpc>
                <a:spcPct val="95000"/>
              </a:lnSpc>
              <a:spcBef>
                <a:spcPts val="0"/>
              </a:spcBef>
              <a:buClr>
                <a:schemeClr val="lt1"/>
              </a:buClr>
              <a:buSzPct val="100000"/>
              <a:buFont typeface="Arial"/>
            </a:pPr>
            <a:r>
              <a:rPr lang="en-US" sz="3100">
                <a:solidFill>
                  <a:schemeClr val="lt1"/>
                </a:solidFill>
                <a:latin typeface="Arial"/>
                <a:ea typeface="Arial"/>
                <a:cs typeface="Arial"/>
                <a:sym typeface="Arial"/>
              </a:rPr>
              <a:t>El pantalón</a:t>
            </a:r>
          </a:p>
          <a:p>
            <a:pPr indent="-425450" lvl="0" marL="457200" rtl="0">
              <a:lnSpc>
                <a:spcPct val="95000"/>
              </a:lnSpc>
              <a:spcBef>
                <a:spcPts val="0"/>
              </a:spcBef>
              <a:buClr>
                <a:schemeClr val="lt1"/>
              </a:buClr>
              <a:buSzPct val="100000"/>
              <a:buFont typeface="Arial"/>
            </a:pPr>
            <a:r>
              <a:rPr lang="en-US" sz="3100">
                <a:solidFill>
                  <a:schemeClr val="lt1"/>
                </a:solidFill>
                <a:latin typeface="Arial"/>
                <a:ea typeface="Arial"/>
                <a:cs typeface="Arial"/>
                <a:sym typeface="Arial"/>
              </a:rPr>
              <a:t>La camisa</a:t>
            </a:r>
          </a:p>
          <a:p>
            <a:pPr indent="-425450" lvl="0" marL="457200" rtl="0">
              <a:lnSpc>
                <a:spcPct val="95000"/>
              </a:lnSpc>
              <a:spcBef>
                <a:spcPts val="0"/>
              </a:spcBef>
              <a:buClr>
                <a:schemeClr val="lt1"/>
              </a:buClr>
              <a:buSzPct val="100000"/>
              <a:buFont typeface="Arial"/>
            </a:pPr>
            <a:r>
              <a:rPr lang="en-US" sz="3100">
                <a:solidFill>
                  <a:schemeClr val="lt1"/>
                </a:solidFill>
                <a:latin typeface="Arial"/>
                <a:ea typeface="Arial"/>
                <a:cs typeface="Arial"/>
                <a:sym typeface="Arial"/>
              </a:rPr>
              <a:t>La falda</a:t>
            </a:r>
          </a:p>
          <a:p>
            <a:pPr indent="-425450" lvl="0" marL="457200" rtl="0">
              <a:lnSpc>
                <a:spcPct val="95000"/>
              </a:lnSpc>
              <a:spcBef>
                <a:spcPts val="0"/>
              </a:spcBef>
              <a:buClr>
                <a:schemeClr val="lt1"/>
              </a:buClr>
              <a:buSzPct val="100000"/>
              <a:buFont typeface="Arial"/>
            </a:pPr>
            <a:r>
              <a:rPr lang="en-US" sz="3100">
                <a:solidFill>
                  <a:schemeClr val="lt1"/>
                </a:solidFill>
                <a:latin typeface="Arial"/>
                <a:ea typeface="Arial"/>
                <a:cs typeface="Arial"/>
                <a:sym typeface="Arial"/>
              </a:rPr>
              <a:t>La blusa</a:t>
            </a:r>
          </a:p>
          <a:p>
            <a:pPr indent="-425450" lvl="0" marL="457200" rtl="0">
              <a:lnSpc>
                <a:spcPct val="95000"/>
              </a:lnSpc>
              <a:spcBef>
                <a:spcPts val="0"/>
              </a:spcBef>
              <a:buClr>
                <a:schemeClr val="lt1"/>
              </a:buClr>
              <a:buSzPct val="100000"/>
              <a:buFont typeface="Arial"/>
            </a:pPr>
            <a:r>
              <a:rPr lang="en-US" sz="3100">
                <a:solidFill>
                  <a:schemeClr val="lt1"/>
                </a:solidFill>
                <a:latin typeface="Arial"/>
                <a:ea typeface="Arial"/>
                <a:cs typeface="Arial"/>
                <a:sym typeface="Arial"/>
              </a:rPr>
              <a:t>Llevar</a:t>
            </a:r>
          </a:p>
          <a:p>
            <a:pPr indent="-425450" lvl="0" marL="457200" rtl="0">
              <a:lnSpc>
                <a:spcPct val="95000"/>
              </a:lnSpc>
              <a:spcBef>
                <a:spcPts val="0"/>
              </a:spcBef>
              <a:buClr>
                <a:schemeClr val="lt1"/>
              </a:buClr>
              <a:buSzPct val="100000"/>
              <a:buFont typeface="Arial"/>
            </a:pPr>
            <a:r>
              <a:rPr lang="en-US" sz="3100">
                <a:solidFill>
                  <a:schemeClr val="lt1"/>
                </a:solidFill>
                <a:latin typeface="Arial"/>
                <a:ea typeface="Arial"/>
                <a:cs typeface="Arial"/>
                <a:sym typeface="Arial"/>
              </a:rPr>
              <a:t>El celular</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115" name="Shape 115"/>
        <p:cNvGrpSpPr/>
        <p:nvPr/>
      </p:nvGrpSpPr>
      <p:grpSpPr>
        <a:xfrm>
          <a:off x="0" y="0"/>
          <a:ext cx="0" cy="0"/>
          <a:chOff x="0" y="0"/>
          <a:chExt cx="0" cy="0"/>
        </a:xfrm>
      </p:grpSpPr>
      <p:sp>
        <p:nvSpPr>
          <p:cNvPr id="116" name="Shape 116"/>
          <p:cNvSpPr txBox="1"/>
          <p:nvPr>
            <p:ph type="ctrTitle"/>
          </p:nvPr>
        </p:nvSpPr>
        <p:spPr>
          <a:xfrm>
            <a:off x="552450" y="355600"/>
            <a:ext cx="9055200" cy="1168500"/>
          </a:xfrm>
          <a:prstGeom prst="rect">
            <a:avLst/>
          </a:prstGeom>
          <a:noFill/>
          <a:ln>
            <a:noFill/>
          </a:ln>
        </p:spPr>
        <p:txBody>
          <a:bodyPr anchorCtr="0" anchor="ctr" bIns="0" lIns="0" rIns="0" tIns="0">
            <a:noAutofit/>
          </a:bodyPr>
          <a:lstStyle/>
          <a:p>
            <a:pPr indent="0" lvl="0" marL="0" marR="0" rtl="0">
              <a:lnSpc>
                <a:spcPct val="95000"/>
              </a:lnSpc>
              <a:spcBef>
                <a:spcPts val="0"/>
              </a:spcBef>
              <a:spcAft>
                <a:spcPts val="0"/>
              </a:spcAft>
              <a:buClr>
                <a:srgbClr val="FFFF99"/>
              </a:buClr>
              <a:buSzPct val="25000"/>
              <a:buFont typeface="Arial"/>
              <a:buNone/>
            </a:pPr>
            <a:r>
              <a:rPr lang="en-US" sz="4900">
                <a:solidFill>
                  <a:srgbClr val="FFFF99"/>
                </a:solidFill>
                <a:latin typeface="Arial"/>
                <a:ea typeface="Arial"/>
                <a:cs typeface="Arial"/>
                <a:sym typeface="Arial"/>
              </a:rPr>
              <a:t>Notas</a:t>
            </a:r>
          </a:p>
        </p:txBody>
      </p:sp>
      <p:sp>
        <p:nvSpPr>
          <p:cNvPr id="117" name="Shape 117"/>
          <p:cNvSpPr txBox="1"/>
          <p:nvPr>
            <p:ph idx="1" type="subTitle"/>
          </p:nvPr>
        </p:nvSpPr>
        <p:spPr>
          <a:xfrm>
            <a:off x="552450" y="1828800"/>
            <a:ext cx="9055200" cy="4894200"/>
          </a:xfrm>
          <a:prstGeom prst="rect">
            <a:avLst/>
          </a:prstGeom>
          <a:noFill/>
          <a:ln>
            <a:noFill/>
          </a:ln>
        </p:spPr>
        <p:txBody>
          <a:bodyPr anchorCtr="0" anchor="t" bIns="0" lIns="0" rIns="0" tIns="0">
            <a:noAutofit/>
          </a:bodyPr>
          <a:lstStyle/>
          <a:p>
            <a:pPr lvl="0" marR="0" rtl="0" algn="l">
              <a:lnSpc>
                <a:spcPct val="95000"/>
              </a:lnSpc>
              <a:spcBef>
                <a:spcPts val="0"/>
              </a:spcBef>
              <a:spcAft>
                <a:spcPts val="0"/>
              </a:spcAft>
              <a:buNone/>
            </a:pPr>
            <a:r>
              <a:rPr lang="en-US" sz="3100">
                <a:solidFill>
                  <a:srgbClr val="FFFFFF"/>
                </a:solidFill>
                <a:latin typeface="Arial"/>
                <a:ea typeface="Arial"/>
                <a:cs typeface="Arial"/>
                <a:sym typeface="Arial"/>
              </a:rPr>
              <a:t>Español a Inglés</a:t>
            </a:r>
          </a:p>
          <a:p>
            <a:pPr lvl="0" marR="0" rtl="0" algn="l">
              <a:lnSpc>
                <a:spcPct val="95000"/>
              </a:lnSpc>
              <a:spcBef>
                <a:spcPts val="0"/>
              </a:spcBef>
              <a:spcAft>
                <a:spcPts val="0"/>
              </a:spcAft>
              <a:buNone/>
            </a:pPr>
            <a:r>
              <a:t/>
            </a:r>
            <a:endParaRPr sz="3100">
              <a:solidFill>
                <a:srgbClr val="FFFFFF"/>
              </a:solidFill>
              <a:latin typeface="Arial"/>
              <a:ea typeface="Arial"/>
              <a:cs typeface="Arial"/>
              <a:sym typeface="Arial"/>
            </a:endParaRPr>
          </a:p>
          <a:p>
            <a:pPr lvl="0" marR="0" rtl="0" algn="l">
              <a:lnSpc>
                <a:spcPct val="95000"/>
              </a:lnSpc>
              <a:spcBef>
                <a:spcPts val="0"/>
              </a:spcBef>
              <a:spcAft>
                <a:spcPts val="0"/>
              </a:spcAft>
              <a:buNone/>
            </a:pPr>
            <a:r>
              <a:rPr lang="en-US" sz="3100">
                <a:solidFill>
                  <a:srgbClr val="FFFFFF"/>
                </a:solidFill>
                <a:latin typeface="Arial"/>
                <a:ea typeface="Arial"/>
                <a:cs typeface="Arial"/>
                <a:sym typeface="Arial"/>
              </a:rPr>
              <a:t>We are still taking notes</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121" name="Shape 121"/>
        <p:cNvGrpSpPr/>
        <p:nvPr/>
      </p:nvGrpSpPr>
      <p:grpSpPr>
        <a:xfrm>
          <a:off x="0" y="0"/>
          <a:ext cx="0" cy="0"/>
          <a:chOff x="0" y="0"/>
          <a:chExt cx="0" cy="0"/>
        </a:xfrm>
      </p:grpSpPr>
      <p:sp>
        <p:nvSpPr>
          <p:cNvPr id="122" name="Shape 122"/>
          <p:cNvSpPr txBox="1"/>
          <p:nvPr>
            <p:ph type="ctrTitle"/>
          </p:nvPr>
        </p:nvSpPr>
        <p:spPr>
          <a:xfrm>
            <a:off x="552450" y="355600"/>
            <a:ext cx="9055200" cy="1168500"/>
          </a:xfrm>
          <a:prstGeom prst="rect">
            <a:avLst/>
          </a:prstGeom>
          <a:noFill/>
          <a:ln>
            <a:noFill/>
          </a:ln>
        </p:spPr>
        <p:txBody>
          <a:bodyPr anchorCtr="0" anchor="ctr" bIns="0" lIns="0" rIns="0" tIns="0">
            <a:noAutofit/>
          </a:bodyPr>
          <a:lstStyle/>
          <a:p>
            <a:pPr lvl="0" rtl="0">
              <a:lnSpc>
                <a:spcPct val="95000"/>
              </a:lnSpc>
              <a:spcBef>
                <a:spcPts val="0"/>
              </a:spcBef>
              <a:buClr>
                <a:srgbClr val="FFFF99"/>
              </a:buClr>
              <a:buSzPct val="25000"/>
              <a:buFont typeface="Arial"/>
              <a:buNone/>
            </a:pPr>
            <a:r>
              <a:rPr lang="en-US" sz="4900">
                <a:solidFill>
                  <a:srgbClr val="FFFF99"/>
                </a:solidFill>
                <a:latin typeface="Arial"/>
                <a:ea typeface="Arial"/>
                <a:cs typeface="Arial"/>
                <a:sym typeface="Arial"/>
              </a:rPr>
              <a:t>Conjugating -AR verbs Rules</a:t>
            </a:r>
          </a:p>
        </p:txBody>
      </p:sp>
      <p:sp>
        <p:nvSpPr>
          <p:cNvPr id="123" name="Shape 123"/>
          <p:cNvSpPr txBox="1"/>
          <p:nvPr>
            <p:ph idx="1" type="subTitle"/>
          </p:nvPr>
        </p:nvSpPr>
        <p:spPr>
          <a:xfrm>
            <a:off x="552450" y="1828800"/>
            <a:ext cx="9055200" cy="4894200"/>
          </a:xfrm>
          <a:prstGeom prst="rect">
            <a:avLst/>
          </a:prstGeom>
          <a:noFill/>
          <a:ln>
            <a:noFill/>
          </a:ln>
        </p:spPr>
        <p:txBody>
          <a:bodyPr anchorCtr="0" anchor="t" bIns="0" lIns="0" rIns="0" tIns="0">
            <a:noAutofit/>
          </a:bodyPr>
          <a:lstStyle/>
          <a:p>
            <a:pPr lvl="0" marR="0" rtl="0" algn="l">
              <a:lnSpc>
                <a:spcPct val="95000"/>
              </a:lnSpc>
              <a:spcBef>
                <a:spcPts val="0"/>
              </a:spcBef>
              <a:spcAft>
                <a:spcPts val="0"/>
              </a:spcAft>
              <a:buNone/>
            </a:pPr>
            <a:r>
              <a:rPr lang="en-US" sz="3100">
                <a:solidFill>
                  <a:srgbClr val="FFFFFF"/>
                </a:solidFill>
                <a:latin typeface="Arial"/>
                <a:ea typeface="Arial"/>
                <a:cs typeface="Arial"/>
                <a:sym typeface="Arial"/>
              </a:rPr>
              <a:t>First select your verb and drop the -</a:t>
            </a:r>
            <a:r>
              <a:rPr b="1" lang="en-US" sz="3100">
                <a:solidFill>
                  <a:srgbClr val="FFFFFF"/>
                </a:solidFill>
                <a:latin typeface="Arial"/>
                <a:ea typeface="Arial"/>
                <a:cs typeface="Arial"/>
                <a:sym typeface="Arial"/>
              </a:rPr>
              <a:t>AR</a:t>
            </a:r>
          </a:p>
          <a:p>
            <a:pPr lvl="0" marR="0" rtl="0" algn="l">
              <a:lnSpc>
                <a:spcPct val="95000"/>
              </a:lnSpc>
              <a:spcBef>
                <a:spcPts val="0"/>
              </a:spcBef>
              <a:spcAft>
                <a:spcPts val="0"/>
              </a:spcAft>
              <a:buNone/>
            </a:pPr>
            <a:r>
              <a:t/>
            </a:r>
            <a:endParaRPr sz="3100">
              <a:solidFill>
                <a:srgbClr val="FFFFFF"/>
              </a:solidFill>
              <a:latin typeface="Arial"/>
              <a:ea typeface="Arial"/>
              <a:cs typeface="Arial"/>
              <a:sym typeface="Arial"/>
            </a:endParaRPr>
          </a:p>
          <a:p>
            <a:pPr lvl="0" marR="0" rtl="0" algn="l">
              <a:lnSpc>
                <a:spcPct val="95000"/>
              </a:lnSpc>
              <a:spcBef>
                <a:spcPts val="0"/>
              </a:spcBef>
              <a:spcAft>
                <a:spcPts val="0"/>
              </a:spcAft>
              <a:buNone/>
            </a:pPr>
            <a:r>
              <a:rPr lang="en-US" sz="3100">
                <a:solidFill>
                  <a:srgbClr val="FFFFFF"/>
                </a:solidFill>
                <a:latin typeface="Arial"/>
                <a:ea typeface="Arial"/>
                <a:cs typeface="Arial"/>
                <a:sym typeface="Arial"/>
              </a:rPr>
              <a:t>Second add the correct ending.</a:t>
            </a:r>
          </a:p>
          <a:p>
            <a:pPr lvl="0" marR="0" rtl="0" algn="l">
              <a:lnSpc>
                <a:spcPct val="95000"/>
              </a:lnSpc>
              <a:spcBef>
                <a:spcPts val="0"/>
              </a:spcBef>
              <a:spcAft>
                <a:spcPts val="0"/>
              </a:spcAft>
              <a:buNone/>
            </a:pPr>
            <a:r>
              <a:t/>
            </a:r>
            <a:endParaRPr sz="3100">
              <a:solidFill>
                <a:srgbClr val="FFFFFF"/>
              </a:solidFill>
              <a:latin typeface="Arial"/>
              <a:ea typeface="Arial"/>
              <a:cs typeface="Arial"/>
              <a:sym typeface="Arial"/>
            </a:endParaRPr>
          </a:p>
          <a:p>
            <a:pPr lvl="0" marR="0" rtl="0" algn="l">
              <a:lnSpc>
                <a:spcPct val="95000"/>
              </a:lnSpc>
              <a:spcBef>
                <a:spcPts val="0"/>
              </a:spcBef>
              <a:spcAft>
                <a:spcPts val="0"/>
              </a:spcAft>
              <a:buNone/>
            </a:pPr>
            <a:r>
              <a:rPr lang="en-US" sz="3100">
                <a:solidFill>
                  <a:srgbClr val="FFFFFF"/>
                </a:solidFill>
                <a:latin typeface="Arial"/>
                <a:ea typeface="Arial"/>
                <a:cs typeface="Arial"/>
                <a:sym typeface="Arial"/>
              </a:rPr>
              <a:t>The Endings are </a:t>
            </a:r>
          </a:p>
          <a:p>
            <a:pPr lvl="0" marR="0" rtl="0" algn="l">
              <a:lnSpc>
                <a:spcPct val="95000"/>
              </a:lnSpc>
              <a:spcBef>
                <a:spcPts val="0"/>
              </a:spcBef>
              <a:spcAft>
                <a:spcPts val="0"/>
              </a:spcAft>
              <a:buNone/>
            </a:pPr>
            <a:r>
              <a:rPr lang="en-US" sz="3100">
                <a:solidFill>
                  <a:srgbClr val="FFFFFF"/>
                </a:solidFill>
                <a:latin typeface="Arial"/>
                <a:ea typeface="Arial"/>
                <a:cs typeface="Arial"/>
                <a:sym typeface="Arial"/>
              </a:rPr>
              <a:t>	-O			-AMOS</a:t>
            </a:r>
          </a:p>
          <a:p>
            <a:pPr lvl="0" marR="0" rtl="0" algn="l">
              <a:lnSpc>
                <a:spcPct val="95000"/>
              </a:lnSpc>
              <a:spcBef>
                <a:spcPts val="0"/>
              </a:spcBef>
              <a:spcAft>
                <a:spcPts val="0"/>
              </a:spcAft>
              <a:buNone/>
            </a:pPr>
            <a:r>
              <a:rPr lang="en-US" sz="3100">
                <a:solidFill>
                  <a:srgbClr val="FFFFFF"/>
                </a:solidFill>
                <a:latin typeface="Arial"/>
                <a:ea typeface="Arial"/>
                <a:cs typeface="Arial"/>
                <a:sym typeface="Arial"/>
              </a:rPr>
              <a:t>	-AS		X</a:t>
            </a:r>
          </a:p>
          <a:p>
            <a:pPr lvl="0" marR="0" rtl="0" algn="l">
              <a:lnSpc>
                <a:spcPct val="95000"/>
              </a:lnSpc>
              <a:spcBef>
                <a:spcPts val="0"/>
              </a:spcBef>
              <a:spcAft>
                <a:spcPts val="0"/>
              </a:spcAft>
              <a:buNone/>
            </a:pPr>
            <a:r>
              <a:rPr lang="en-US" sz="3100">
                <a:solidFill>
                  <a:srgbClr val="FFFFFF"/>
                </a:solidFill>
                <a:latin typeface="Arial"/>
                <a:ea typeface="Arial"/>
                <a:cs typeface="Arial"/>
                <a:sym typeface="Arial"/>
              </a:rPr>
              <a:t>	-A			-AN</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127" name="Shape 127"/>
        <p:cNvGrpSpPr/>
        <p:nvPr/>
      </p:nvGrpSpPr>
      <p:grpSpPr>
        <a:xfrm>
          <a:off x="0" y="0"/>
          <a:ext cx="0" cy="0"/>
          <a:chOff x="0" y="0"/>
          <a:chExt cx="0" cy="0"/>
        </a:xfrm>
      </p:grpSpPr>
      <p:sp>
        <p:nvSpPr>
          <p:cNvPr id="128" name="Shape 128"/>
          <p:cNvSpPr txBox="1"/>
          <p:nvPr>
            <p:ph type="title"/>
          </p:nvPr>
        </p:nvSpPr>
        <p:spPr>
          <a:xfrm>
            <a:off x="762000" y="676275"/>
            <a:ext cx="8636100" cy="1271700"/>
          </a:xfrm>
          <a:prstGeom prst="rect">
            <a:avLst/>
          </a:prstGeom>
          <a:noFill/>
          <a:ln>
            <a:noFill/>
          </a:ln>
        </p:spPr>
        <p:txBody>
          <a:bodyPr anchorCtr="0" anchor="ctr" bIns="0" lIns="0" rIns="0" tIns="0">
            <a:noAutofit/>
          </a:bodyPr>
          <a:lstStyle/>
          <a:p>
            <a:pPr indent="0" lvl="0" marL="0" marR="0" rtl="0">
              <a:lnSpc>
                <a:spcPct val="95000"/>
              </a:lnSpc>
              <a:spcBef>
                <a:spcPts val="0"/>
              </a:spcBef>
              <a:spcAft>
                <a:spcPts val="0"/>
              </a:spcAft>
              <a:buClr>
                <a:srgbClr val="FFFF99"/>
              </a:buClr>
              <a:buSzPct val="25000"/>
              <a:buFont typeface="Arial"/>
              <a:buNone/>
            </a:pPr>
            <a:r>
              <a:rPr lang="en-US" sz="4900">
                <a:solidFill>
                  <a:srgbClr val="FFFF99"/>
                </a:solidFill>
                <a:latin typeface="Arial"/>
                <a:ea typeface="Arial"/>
                <a:cs typeface="Arial"/>
                <a:sym typeface="Arial"/>
              </a:rPr>
              <a:t>Conjugating -AR verbs</a:t>
            </a:r>
          </a:p>
        </p:txBody>
      </p:sp>
      <p:sp>
        <p:nvSpPr>
          <p:cNvPr id="129" name="Shape 129"/>
          <p:cNvSpPr txBox="1"/>
          <p:nvPr>
            <p:ph idx="1" type="body"/>
          </p:nvPr>
        </p:nvSpPr>
        <p:spPr>
          <a:xfrm>
            <a:off x="762000" y="2200275"/>
            <a:ext cx="4241700" cy="4573500"/>
          </a:xfrm>
          <a:prstGeom prst="rect">
            <a:avLst/>
          </a:prstGeom>
          <a:noFill/>
          <a:ln>
            <a:noFill/>
          </a:ln>
        </p:spPr>
        <p:txBody>
          <a:bodyPr anchorCtr="0" anchor="t" bIns="0" lIns="0" rIns="0" tIns="0">
            <a:noAutofit/>
          </a:bodyPr>
          <a:lstStyle/>
          <a:p>
            <a:pPr lvl="0" marR="0" rtl="0" algn="l">
              <a:lnSpc>
                <a:spcPct val="95000"/>
              </a:lnSpc>
              <a:spcBef>
                <a:spcPts val="0"/>
              </a:spcBef>
              <a:spcAft>
                <a:spcPts val="0"/>
              </a:spcAft>
              <a:buNone/>
            </a:pPr>
            <a:r>
              <a:rPr lang="en-US" sz="3100">
                <a:solidFill>
                  <a:srgbClr val="FFFFFF"/>
                </a:solidFill>
                <a:latin typeface="Arial"/>
                <a:ea typeface="Arial"/>
                <a:cs typeface="Arial"/>
                <a:sym typeface="Arial"/>
              </a:rPr>
              <a:t>Our -AR verbs:</a:t>
            </a:r>
          </a:p>
          <a:p>
            <a:pPr lvl="0" marR="0" rtl="0" algn="l">
              <a:lnSpc>
                <a:spcPct val="95000"/>
              </a:lnSpc>
              <a:spcBef>
                <a:spcPts val="0"/>
              </a:spcBef>
              <a:spcAft>
                <a:spcPts val="0"/>
              </a:spcAft>
              <a:buNone/>
            </a:pPr>
            <a:r>
              <a:rPr lang="en-US" sz="3100">
                <a:solidFill>
                  <a:srgbClr val="FFFFFF"/>
                </a:solidFill>
                <a:latin typeface="Arial"/>
                <a:ea typeface="Arial"/>
                <a:cs typeface="Arial"/>
                <a:sym typeface="Arial"/>
              </a:rPr>
              <a:t>Conjugate all of them in your notes</a:t>
            </a:r>
          </a:p>
          <a:p>
            <a:pPr lvl="0" marR="0" rtl="0" algn="l">
              <a:lnSpc>
                <a:spcPct val="95000"/>
              </a:lnSpc>
              <a:spcBef>
                <a:spcPts val="0"/>
              </a:spcBef>
              <a:spcAft>
                <a:spcPts val="0"/>
              </a:spcAft>
              <a:buNone/>
            </a:pPr>
            <a:r>
              <a:t/>
            </a:r>
            <a:endParaRPr sz="3100">
              <a:solidFill>
                <a:srgbClr val="FFFFFF"/>
              </a:solidFill>
              <a:latin typeface="Arial"/>
              <a:ea typeface="Arial"/>
              <a:cs typeface="Arial"/>
              <a:sym typeface="Arial"/>
            </a:endParaRPr>
          </a:p>
          <a:p>
            <a:pPr lvl="0" marR="0" rtl="0" algn="l">
              <a:lnSpc>
                <a:spcPct val="95000"/>
              </a:lnSpc>
              <a:spcBef>
                <a:spcPts val="0"/>
              </a:spcBef>
              <a:spcAft>
                <a:spcPts val="0"/>
              </a:spcAft>
              <a:buNone/>
            </a:pPr>
            <a:r>
              <a:rPr lang="en-US" sz="3100">
                <a:solidFill>
                  <a:srgbClr val="FFFFFF"/>
                </a:solidFill>
                <a:latin typeface="Arial"/>
                <a:ea typeface="Arial"/>
                <a:cs typeface="Arial"/>
                <a:sym typeface="Arial"/>
              </a:rPr>
              <a:t>Enseñ</a:t>
            </a:r>
            <a:r>
              <a:rPr b="1" lang="en-US" sz="3100">
                <a:solidFill>
                  <a:srgbClr val="FFFFFF"/>
                </a:solidFill>
                <a:latin typeface="Arial"/>
                <a:ea typeface="Arial"/>
                <a:cs typeface="Arial"/>
                <a:sym typeface="Arial"/>
              </a:rPr>
              <a:t>AR</a:t>
            </a:r>
          </a:p>
          <a:p>
            <a:pPr lvl="0" marR="0" rtl="0" algn="l">
              <a:lnSpc>
                <a:spcPct val="95000"/>
              </a:lnSpc>
              <a:spcBef>
                <a:spcPts val="0"/>
              </a:spcBef>
              <a:spcAft>
                <a:spcPts val="0"/>
              </a:spcAft>
              <a:buNone/>
            </a:pPr>
            <a:r>
              <a:rPr lang="en-US" sz="3100">
                <a:solidFill>
                  <a:srgbClr val="FFFFFF"/>
                </a:solidFill>
                <a:latin typeface="Arial"/>
                <a:ea typeface="Arial"/>
                <a:cs typeface="Arial"/>
                <a:sym typeface="Arial"/>
              </a:rPr>
              <a:t>Habl</a:t>
            </a:r>
            <a:r>
              <a:rPr b="1" lang="en-US" sz="3100">
                <a:solidFill>
                  <a:srgbClr val="FFFFFF"/>
                </a:solidFill>
                <a:latin typeface="Arial"/>
                <a:ea typeface="Arial"/>
                <a:cs typeface="Arial"/>
                <a:sym typeface="Arial"/>
              </a:rPr>
              <a:t>AR</a:t>
            </a:r>
          </a:p>
          <a:p>
            <a:pPr lvl="0" marR="0" rtl="0" algn="l">
              <a:lnSpc>
                <a:spcPct val="95000"/>
              </a:lnSpc>
              <a:spcBef>
                <a:spcPts val="0"/>
              </a:spcBef>
              <a:spcAft>
                <a:spcPts val="0"/>
              </a:spcAft>
              <a:buNone/>
            </a:pPr>
            <a:r>
              <a:rPr lang="en-US" sz="3100">
                <a:solidFill>
                  <a:srgbClr val="FFFFFF"/>
                </a:solidFill>
                <a:latin typeface="Arial"/>
                <a:ea typeface="Arial"/>
                <a:cs typeface="Arial"/>
                <a:sym typeface="Arial"/>
              </a:rPr>
              <a:t>Estudi</a:t>
            </a:r>
            <a:r>
              <a:rPr b="1" lang="en-US" sz="3100">
                <a:solidFill>
                  <a:srgbClr val="FFFFFF"/>
                </a:solidFill>
                <a:latin typeface="Arial"/>
                <a:ea typeface="Arial"/>
                <a:cs typeface="Arial"/>
                <a:sym typeface="Arial"/>
              </a:rPr>
              <a:t>AR</a:t>
            </a:r>
          </a:p>
          <a:p>
            <a:pPr lvl="0" marR="0" rtl="0" algn="l">
              <a:lnSpc>
                <a:spcPct val="95000"/>
              </a:lnSpc>
              <a:spcBef>
                <a:spcPts val="0"/>
              </a:spcBef>
              <a:spcAft>
                <a:spcPts val="0"/>
              </a:spcAft>
              <a:buNone/>
            </a:pPr>
            <a:r>
              <a:rPr lang="en-US" sz="3100">
                <a:solidFill>
                  <a:srgbClr val="FFFFFF"/>
                </a:solidFill>
                <a:latin typeface="Arial"/>
                <a:ea typeface="Arial"/>
                <a:cs typeface="Arial"/>
                <a:sym typeface="Arial"/>
              </a:rPr>
              <a:t>Escuch</a:t>
            </a:r>
            <a:r>
              <a:rPr b="1" lang="en-US" sz="3100">
                <a:solidFill>
                  <a:srgbClr val="FFFFFF"/>
                </a:solidFill>
                <a:latin typeface="Arial"/>
                <a:ea typeface="Arial"/>
                <a:cs typeface="Arial"/>
                <a:sym typeface="Arial"/>
              </a:rPr>
              <a:t>AR</a:t>
            </a:r>
          </a:p>
          <a:p>
            <a:pPr lvl="0" marR="0" rtl="0" algn="l">
              <a:lnSpc>
                <a:spcPct val="95000"/>
              </a:lnSpc>
              <a:spcBef>
                <a:spcPts val="0"/>
              </a:spcBef>
              <a:spcAft>
                <a:spcPts val="0"/>
              </a:spcAft>
              <a:buNone/>
            </a:pPr>
            <a:r>
              <a:rPr lang="en-US" sz="3100">
                <a:solidFill>
                  <a:srgbClr val="FFFFFF"/>
                </a:solidFill>
                <a:latin typeface="Arial"/>
                <a:ea typeface="Arial"/>
                <a:cs typeface="Arial"/>
                <a:sym typeface="Arial"/>
              </a:rPr>
              <a:t>Mir</a:t>
            </a:r>
            <a:r>
              <a:rPr b="1" lang="en-US" sz="3100">
                <a:solidFill>
                  <a:srgbClr val="FFFFFF"/>
                </a:solidFill>
                <a:latin typeface="Arial"/>
                <a:ea typeface="Arial"/>
                <a:cs typeface="Arial"/>
                <a:sym typeface="Arial"/>
              </a:rPr>
              <a:t>AR</a:t>
            </a:r>
          </a:p>
          <a:p>
            <a:pPr lvl="0" marR="0" rtl="0" algn="l">
              <a:lnSpc>
                <a:spcPct val="95000"/>
              </a:lnSpc>
              <a:spcBef>
                <a:spcPts val="0"/>
              </a:spcBef>
              <a:spcAft>
                <a:spcPts val="0"/>
              </a:spcAft>
              <a:buNone/>
            </a:pPr>
            <a:r>
              <a:t/>
            </a:r>
            <a:endParaRPr sz="3100">
              <a:solidFill>
                <a:srgbClr val="FFFFFF"/>
              </a:solidFill>
              <a:latin typeface="Arial"/>
              <a:ea typeface="Arial"/>
              <a:cs typeface="Arial"/>
              <a:sym typeface="Arial"/>
            </a:endParaRPr>
          </a:p>
        </p:txBody>
      </p:sp>
      <p:sp>
        <p:nvSpPr>
          <p:cNvPr id="130" name="Shape 130"/>
          <p:cNvSpPr txBox="1"/>
          <p:nvPr>
            <p:ph idx="2" type="body"/>
          </p:nvPr>
        </p:nvSpPr>
        <p:spPr>
          <a:xfrm>
            <a:off x="5156200" y="2200275"/>
            <a:ext cx="4241700" cy="4573500"/>
          </a:xfrm>
          <a:prstGeom prst="rect">
            <a:avLst/>
          </a:prstGeom>
        </p:spPr>
        <p:txBody>
          <a:bodyPr anchorCtr="0" anchor="t" bIns="91425" lIns="91425" rIns="91425" tIns="91425">
            <a:noAutofit/>
          </a:bodyPr>
          <a:lstStyle/>
          <a:p>
            <a:pPr lvl="0" rtl="0">
              <a:lnSpc>
                <a:spcPct val="95000"/>
              </a:lnSpc>
              <a:spcBef>
                <a:spcPts val="0"/>
              </a:spcBef>
              <a:buNone/>
            </a:pPr>
            <a:r>
              <a:t/>
            </a:r>
            <a:endParaRPr sz="3100">
              <a:solidFill>
                <a:schemeClr val="lt1"/>
              </a:solidFill>
              <a:latin typeface="Arial"/>
              <a:ea typeface="Arial"/>
              <a:cs typeface="Arial"/>
              <a:sym typeface="Arial"/>
            </a:endParaRPr>
          </a:p>
          <a:p>
            <a:pPr lvl="0" rtl="0">
              <a:lnSpc>
                <a:spcPct val="95000"/>
              </a:lnSpc>
              <a:spcBef>
                <a:spcPts val="0"/>
              </a:spcBef>
              <a:buNone/>
            </a:pPr>
            <a:r>
              <a:t/>
            </a:r>
            <a:endParaRPr sz="3100">
              <a:solidFill>
                <a:schemeClr val="lt1"/>
              </a:solidFill>
              <a:latin typeface="Arial"/>
              <a:ea typeface="Arial"/>
              <a:cs typeface="Arial"/>
              <a:sym typeface="Arial"/>
            </a:endParaRPr>
          </a:p>
          <a:p>
            <a:pPr lvl="0" rtl="0">
              <a:lnSpc>
                <a:spcPct val="95000"/>
              </a:lnSpc>
              <a:spcBef>
                <a:spcPts val="0"/>
              </a:spcBef>
              <a:buNone/>
            </a:pPr>
            <a:r>
              <a:t/>
            </a:r>
            <a:endParaRPr sz="3100">
              <a:solidFill>
                <a:schemeClr val="lt1"/>
              </a:solidFill>
              <a:latin typeface="Arial"/>
              <a:ea typeface="Arial"/>
              <a:cs typeface="Arial"/>
              <a:sym typeface="Arial"/>
            </a:endParaRPr>
          </a:p>
          <a:p>
            <a:pPr lvl="0" rtl="0">
              <a:lnSpc>
                <a:spcPct val="95000"/>
              </a:lnSpc>
              <a:spcBef>
                <a:spcPts val="0"/>
              </a:spcBef>
              <a:buNone/>
            </a:pPr>
            <a:r>
              <a:t/>
            </a:r>
            <a:endParaRPr sz="3100">
              <a:solidFill>
                <a:schemeClr val="lt1"/>
              </a:solidFill>
              <a:latin typeface="Arial"/>
              <a:ea typeface="Arial"/>
              <a:cs typeface="Arial"/>
              <a:sym typeface="Arial"/>
            </a:endParaRPr>
          </a:p>
          <a:p>
            <a:pPr lvl="0">
              <a:lnSpc>
                <a:spcPct val="95000"/>
              </a:lnSpc>
              <a:spcBef>
                <a:spcPts val="0"/>
              </a:spcBef>
              <a:buClr>
                <a:schemeClr val="dk1"/>
              </a:buClr>
              <a:buSzPct val="35483"/>
              <a:buFont typeface="Arial"/>
              <a:buNone/>
            </a:pPr>
            <a:r>
              <a:rPr lang="en-US" sz="3100">
                <a:solidFill>
                  <a:schemeClr val="lt1"/>
                </a:solidFill>
                <a:latin typeface="Arial"/>
                <a:ea typeface="Arial"/>
                <a:cs typeface="Arial"/>
                <a:sym typeface="Arial"/>
              </a:rPr>
              <a:t>Prest</a:t>
            </a:r>
            <a:r>
              <a:rPr b="1" lang="en-US" sz="3100">
                <a:solidFill>
                  <a:schemeClr val="lt1"/>
                </a:solidFill>
                <a:latin typeface="Arial"/>
                <a:ea typeface="Arial"/>
                <a:cs typeface="Arial"/>
                <a:sym typeface="Arial"/>
              </a:rPr>
              <a:t>AR</a:t>
            </a:r>
          </a:p>
          <a:p>
            <a:pPr lvl="0">
              <a:lnSpc>
                <a:spcPct val="95000"/>
              </a:lnSpc>
              <a:spcBef>
                <a:spcPts val="0"/>
              </a:spcBef>
              <a:buClr>
                <a:schemeClr val="dk1"/>
              </a:buClr>
              <a:buSzPct val="35483"/>
              <a:buFont typeface="Arial"/>
              <a:buNone/>
            </a:pPr>
            <a:r>
              <a:rPr lang="en-US" sz="3100">
                <a:solidFill>
                  <a:schemeClr val="lt1"/>
                </a:solidFill>
                <a:latin typeface="Arial"/>
                <a:ea typeface="Arial"/>
                <a:cs typeface="Arial"/>
                <a:sym typeface="Arial"/>
              </a:rPr>
              <a:t>Levant</a:t>
            </a:r>
            <a:r>
              <a:rPr b="1" lang="en-US" sz="3100">
                <a:solidFill>
                  <a:schemeClr val="lt1"/>
                </a:solidFill>
                <a:latin typeface="Arial"/>
                <a:ea typeface="Arial"/>
                <a:cs typeface="Arial"/>
                <a:sym typeface="Arial"/>
              </a:rPr>
              <a:t>AR</a:t>
            </a:r>
          </a:p>
          <a:p>
            <a:pPr lvl="0">
              <a:lnSpc>
                <a:spcPct val="95000"/>
              </a:lnSpc>
              <a:spcBef>
                <a:spcPts val="0"/>
              </a:spcBef>
              <a:buClr>
                <a:schemeClr val="dk1"/>
              </a:buClr>
              <a:buSzPct val="35483"/>
              <a:buFont typeface="Arial"/>
              <a:buNone/>
            </a:pPr>
            <a:r>
              <a:rPr lang="en-US" sz="3100">
                <a:solidFill>
                  <a:schemeClr val="lt1"/>
                </a:solidFill>
                <a:latin typeface="Arial"/>
                <a:ea typeface="Arial"/>
                <a:cs typeface="Arial"/>
                <a:sym typeface="Arial"/>
              </a:rPr>
              <a:t>Contest</a:t>
            </a:r>
            <a:r>
              <a:rPr b="1" lang="en-US" sz="3100">
                <a:solidFill>
                  <a:schemeClr val="lt1"/>
                </a:solidFill>
                <a:latin typeface="Arial"/>
                <a:ea typeface="Arial"/>
                <a:cs typeface="Arial"/>
                <a:sym typeface="Arial"/>
              </a:rPr>
              <a:t>AR</a:t>
            </a:r>
          </a:p>
          <a:p>
            <a:pPr lvl="0">
              <a:lnSpc>
                <a:spcPct val="95000"/>
              </a:lnSpc>
              <a:spcBef>
                <a:spcPts val="0"/>
              </a:spcBef>
              <a:buClr>
                <a:schemeClr val="dk1"/>
              </a:buClr>
              <a:buSzPct val="35483"/>
              <a:buFont typeface="Arial"/>
              <a:buNone/>
            </a:pPr>
            <a:r>
              <a:rPr lang="en-US" sz="3100">
                <a:solidFill>
                  <a:schemeClr val="lt1"/>
                </a:solidFill>
                <a:latin typeface="Arial"/>
                <a:ea typeface="Arial"/>
                <a:cs typeface="Arial"/>
                <a:sym typeface="Arial"/>
              </a:rPr>
              <a:t>Tom</a:t>
            </a:r>
            <a:r>
              <a:rPr b="1" lang="en-US" sz="3100">
                <a:solidFill>
                  <a:schemeClr val="lt1"/>
                </a:solidFill>
                <a:latin typeface="Arial"/>
                <a:ea typeface="Arial"/>
                <a:cs typeface="Arial"/>
                <a:sym typeface="Arial"/>
              </a:rPr>
              <a:t>AR</a:t>
            </a:r>
          </a:p>
          <a:p>
            <a:pPr lvl="0">
              <a:lnSpc>
                <a:spcPct val="95000"/>
              </a:lnSpc>
              <a:spcBef>
                <a:spcPts val="0"/>
              </a:spcBef>
              <a:buClr>
                <a:schemeClr val="dk1"/>
              </a:buClr>
              <a:buSzPct val="35483"/>
              <a:buFont typeface="Arial"/>
              <a:buNone/>
            </a:pPr>
            <a:r>
              <a:rPr lang="en-US" sz="3100">
                <a:solidFill>
                  <a:schemeClr val="lt1"/>
                </a:solidFill>
                <a:latin typeface="Arial"/>
                <a:ea typeface="Arial"/>
                <a:cs typeface="Arial"/>
                <a:sym typeface="Arial"/>
              </a:rPr>
              <a:t>Sac</a:t>
            </a:r>
            <a:r>
              <a:rPr b="1" lang="en-US" sz="3100">
                <a:solidFill>
                  <a:schemeClr val="lt1"/>
                </a:solidFill>
                <a:latin typeface="Arial"/>
                <a:ea typeface="Arial"/>
                <a:cs typeface="Arial"/>
                <a:sym typeface="Arial"/>
              </a:rPr>
              <a:t>AR</a:t>
            </a:r>
          </a:p>
          <a:p>
            <a:pPr lvl="0">
              <a:lnSpc>
                <a:spcPct val="95000"/>
              </a:lnSpc>
              <a:spcBef>
                <a:spcPts val="0"/>
              </a:spcBef>
              <a:buClr>
                <a:schemeClr val="dk1"/>
              </a:buClr>
              <a:buSzPct val="35483"/>
              <a:buFont typeface="Arial"/>
              <a:buNone/>
            </a:pPr>
            <a:r>
              <a:rPr lang="en-US" sz="3100">
                <a:solidFill>
                  <a:schemeClr val="lt1"/>
                </a:solidFill>
                <a:latin typeface="Arial"/>
                <a:ea typeface="Arial"/>
                <a:cs typeface="Arial"/>
                <a:sym typeface="Arial"/>
              </a:rPr>
              <a:t>llev</a:t>
            </a:r>
            <a:r>
              <a:rPr b="1" lang="en-US" sz="3100">
                <a:solidFill>
                  <a:schemeClr val="lt1"/>
                </a:solidFill>
                <a:latin typeface="Arial"/>
                <a:ea typeface="Arial"/>
                <a:cs typeface="Arial"/>
                <a:sym typeface="Arial"/>
              </a:rPr>
              <a:t>AR</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134" name="Shape 134"/>
        <p:cNvGrpSpPr/>
        <p:nvPr/>
      </p:nvGrpSpPr>
      <p:grpSpPr>
        <a:xfrm>
          <a:off x="0" y="0"/>
          <a:ext cx="0" cy="0"/>
          <a:chOff x="0" y="0"/>
          <a:chExt cx="0" cy="0"/>
        </a:xfrm>
      </p:grpSpPr>
      <p:sp>
        <p:nvSpPr>
          <p:cNvPr id="135" name="Shape 135"/>
          <p:cNvSpPr txBox="1"/>
          <p:nvPr>
            <p:ph type="ctrTitle"/>
          </p:nvPr>
        </p:nvSpPr>
        <p:spPr>
          <a:xfrm>
            <a:off x="552450" y="355600"/>
            <a:ext cx="9055200" cy="1168500"/>
          </a:xfrm>
          <a:prstGeom prst="rect">
            <a:avLst/>
          </a:prstGeom>
          <a:noFill/>
          <a:ln>
            <a:noFill/>
          </a:ln>
        </p:spPr>
        <p:txBody>
          <a:bodyPr anchorCtr="0" anchor="ctr" bIns="0" lIns="0" rIns="0" tIns="0">
            <a:noAutofit/>
          </a:bodyPr>
          <a:lstStyle/>
          <a:p>
            <a:pPr indent="0" lvl="0" marL="0" marR="0" rtl="0">
              <a:lnSpc>
                <a:spcPct val="95000"/>
              </a:lnSpc>
              <a:spcBef>
                <a:spcPts val="0"/>
              </a:spcBef>
              <a:spcAft>
                <a:spcPts val="0"/>
              </a:spcAft>
              <a:buClr>
                <a:srgbClr val="FFFF99"/>
              </a:buClr>
              <a:buSzPct val="25000"/>
              <a:buFont typeface="Arial"/>
              <a:buNone/>
            </a:pPr>
            <a:r>
              <a:rPr lang="en-US" sz="4900">
                <a:solidFill>
                  <a:srgbClr val="FFFF99"/>
                </a:solidFill>
                <a:latin typeface="Arial"/>
                <a:ea typeface="Arial"/>
                <a:cs typeface="Arial"/>
                <a:sym typeface="Arial"/>
              </a:rPr>
              <a:t>Conjugating Game</a:t>
            </a:r>
          </a:p>
        </p:txBody>
      </p:sp>
      <p:sp>
        <p:nvSpPr>
          <p:cNvPr id="136" name="Shape 136"/>
          <p:cNvSpPr txBox="1"/>
          <p:nvPr>
            <p:ph idx="1" type="subTitle"/>
          </p:nvPr>
        </p:nvSpPr>
        <p:spPr>
          <a:xfrm>
            <a:off x="552450" y="1828800"/>
            <a:ext cx="9055200" cy="4894200"/>
          </a:xfrm>
          <a:prstGeom prst="rect">
            <a:avLst/>
          </a:prstGeom>
          <a:noFill/>
          <a:ln>
            <a:noFill/>
          </a:ln>
        </p:spPr>
        <p:txBody>
          <a:bodyPr anchorCtr="0" anchor="t" bIns="0" lIns="0" rIns="0" tIns="0">
            <a:noAutofit/>
          </a:bodyPr>
          <a:lstStyle/>
          <a:p>
            <a:pPr lvl="0" marR="0" rtl="0" algn="l">
              <a:lnSpc>
                <a:spcPct val="95000"/>
              </a:lnSpc>
              <a:spcBef>
                <a:spcPts val="0"/>
              </a:spcBef>
              <a:spcAft>
                <a:spcPts val="0"/>
              </a:spcAft>
              <a:buNone/>
            </a:pPr>
            <a:r>
              <a:rPr lang="en-US" sz="3100">
                <a:solidFill>
                  <a:srgbClr val="FFFFFF"/>
                </a:solidFill>
                <a:latin typeface="Arial"/>
                <a:ea typeface="Arial"/>
                <a:cs typeface="Arial"/>
                <a:sym typeface="Arial"/>
              </a:rPr>
              <a:t>Get out a piece of paper. Each group should have a sheet of paper per each person and 1 writing utensil.</a:t>
            </a:r>
          </a:p>
          <a:p>
            <a:pPr lvl="0" marR="0" rtl="0" algn="l">
              <a:lnSpc>
                <a:spcPct val="95000"/>
              </a:lnSpc>
              <a:spcBef>
                <a:spcPts val="0"/>
              </a:spcBef>
              <a:spcAft>
                <a:spcPts val="0"/>
              </a:spcAft>
              <a:buNone/>
            </a:pPr>
            <a:r>
              <a:t/>
            </a:r>
            <a:endParaRPr sz="3100">
              <a:solidFill>
                <a:srgbClr val="FFFFFF"/>
              </a:solidFill>
              <a:latin typeface="Arial"/>
              <a:ea typeface="Arial"/>
              <a:cs typeface="Arial"/>
              <a:sym typeface="Arial"/>
            </a:endParaRPr>
          </a:p>
          <a:p>
            <a:pPr lvl="0" marR="0" rtl="0" algn="l">
              <a:lnSpc>
                <a:spcPct val="95000"/>
              </a:lnSpc>
              <a:spcBef>
                <a:spcPts val="0"/>
              </a:spcBef>
              <a:spcAft>
                <a:spcPts val="0"/>
              </a:spcAft>
              <a:buNone/>
            </a:pPr>
            <a:r>
              <a:rPr lang="en-US" sz="3100">
                <a:solidFill>
                  <a:srgbClr val="FFFFFF"/>
                </a:solidFill>
                <a:latin typeface="Arial"/>
                <a:ea typeface="Arial"/>
                <a:cs typeface="Arial"/>
                <a:sym typeface="Arial"/>
              </a:rPr>
              <a:t>Each person will roll 1d6 until they roll the magic number. (This will change each time.) When you roll the magic number you can grab the writing utensil and start on your verb 6 pack for the shown verb. If another student rolls the magic number you have to stop and they take the writing utensil from you. First one to have 3 correct verb 6 packs wins. </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