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11/15/2016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Workbook page 3.3 ABC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escuela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sala de clase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pupitre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pregunta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Enseñar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Hablar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Estudiar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Escuchar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Mirar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Presetar atención</a:t>
            </a: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Levantar la mano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Contestar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 un examen, (una prueba)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Tomar un examen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Sacar una nota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Buena (alta)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Mala (baja)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mochila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materiales escolares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libro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bolígrafo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Una hoja de papel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cuaderno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lápiz, unos lápices</a:t>
            </a:r>
          </a:p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calculadora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carpeta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uniforme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pantalón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camisa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falda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blusa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Llevar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celular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MP3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música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DVD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computadora, el ordenador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Regresar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Ir a pie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 el bus escolar</a:t>
            </a:r>
          </a:p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Navegar la red</a:t>
            </a:r>
          </a:p>
          <a:p>
            <a:pPr indent="-425450" lvl="1" marL="9144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(el internet)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Enviar un correo electrónico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Enviar un texto</a:t>
            </a:r>
          </a:p>
          <a:p>
            <a:pPr indent="-425450" lvl="0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Estar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Notas</a:t>
            </a:r>
          </a:p>
        </p:txBody>
      </p:sp>
      <p:sp>
        <p:nvSpPr>
          <p:cNvPr id="118" name="Shape 11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are still taking notes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Conjugating Irregular Verbs</a:t>
            </a:r>
          </a:p>
        </p:txBody>
      </p:sp>
      <p:sp>
        <p:nvSpPr>
          <p:cNvPr id="124" name="Shape 12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Rule number 1: You have to memorize these. Spend 5 mins a day on each one until you know them. </a:t>
            </a:r>
          </a:p>
        </p:txBody>
      </p:sp>
      <p:pic>
        <p:nvPicPr>
          <p:cNvPr descr="ser, estar, ir, dar 6 packs.png"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292325"/>
            <a:ext cx="10159999" cy="432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