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b4i7tbqKWp4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11/16/2016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Workbook page 3.4 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143" name="Shape 14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Conjugating Irregular Verbs</a:t>
            </a:r>
          </a:p>
        </p:txBody>
      </p:sp>
      <p:sp>
        <p:nvSpPr>
          <p:cNvPr id="149" name="Shape 14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Rule number 1: You have to memorize these. Spend 5 mins a day on each one until you know them. </a:t>
            </a:r>
          </a:p>
        </p:txBody>
      </p:sp>
      <p:pic>
        <p:nvPicPr>
          <p:cNvPr descr="ser, estar, ir, dar 6 packs.png"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292325"/>
            <a:ext cx="10159999" cy="432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Música Miércoles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Niágara en Bicicleta -- Juan Luis Guerra 1998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(To ride a bicycle on Niagara Falls) - Dominican Republic Idiom to overcome difficult situations.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https://www.youtube.com/watch?v=b4i7tbqKWp4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Minuto Loco Prueba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half sheet of paper.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Minuto Loco Prueba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down the subject pronouns and define them. (10 points)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the complete verb 6 pack for PAGAR. (6 points)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Bonus Point: Translate to go on foot.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escuela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sala de clase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pupitre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pregunta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Enseñar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Hablar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Estudiar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Escuchar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Mirar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Presetar atención</a:t>
            </a:r>
          </a:p>
        </p:txBody>
      </p:sp>
      <p:sp>
        <p:nvSpPr>
          <p:cNvPr id="116" name="Shape 116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Levantar la mano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Contestar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 un examen, (una prueba)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Tomar un examen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Sacar una nota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Buena (alta)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Mala (baja)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mochila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materiales escolares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libro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bolígrafo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hoja de papel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cuaderno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lápiz, unos lápices</a:t>
            </a:r>
          </a:p>
        </p:txBody>
      </p:sp>
      <p:sp>
        <p:nvSpPr>
          <p:cNvPr id="123" name="Shape 123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calculadora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carpeta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uniforme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pantalón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camisa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falda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blusa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Llevar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celular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MP3- MP 3 players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música-Music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DVD-DVD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computadora, el ordenador-Computer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Regresar-To return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Ir a pie-To go on foot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 el bus escolar-By the school bus</a:t>
            </a:r>
          </a:p>
        </p:txBody>
      </p:sp>
      <p:sp>
        <p:nvSpPr>
          <p:cNvPr id="130" name="Shape 130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Navegar la red-Surf the internet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(el internet)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Enviar un correo electrónico-to send an email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Enviar un texto- to send a text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Estar-To be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762000" y="1871350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tienda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Un(a) empleado(a)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dinero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Trabajar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Necesitar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Buscar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Comprar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Pagar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Usar</a:t>
            </a:r>
          </a:p>
        </p:txBody>
      </p:sp>
      <p:sp>
        <p:nvSpPr>
          <p:cNvPr id="137" name="Shape 137"/>
          <p:cNvSpPr txBox="1"/>
          <p:nvPr>
            <p:ph idx="2" type="body"/>
          </p:nvPr>
        </p:nvSpPr>
        <p:spPr>
          <a:xfrm>
            <a:off x="5156400" y="16520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Antes de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Durante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Después de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Cerca de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Lejos de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¿Adónde?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¿Cuándo?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¿Por qué?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Porque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¡Mira!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¿Cuánto Cuesta?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pasa?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