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 11/17/2016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Workbook page 3.4 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Notas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Inglés a Español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escuela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sala de clase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pupitre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Una pregunta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Enseñar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Hablar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Estudiar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Escuchar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Mirar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Presetar atención</a:t>
            </a:r>
          </a:p>
        </p:txBody>
      </p:sp>
      <p:sp>
        <p:nvSpPr>
          <p:cNvPr id="98" name="Shape 98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Levantar la mano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Contestar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Dar un examen, (una prueba)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Tomar un examen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Sacar una nota</a:t>
            </a:r>
          </a:p>
          <a:p>
            <a:pPr indent="-425450" lvl="1" marL="9144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Buena (alta)</a:t>
            </a:r>
          </a:p>
          <a:p>
            <a:pPr indent="-425450" lvl="1" marL="9144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Mala (baja)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Ir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Una mochila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Los materiales escolares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 libro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 bolígrafo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Una hoja de papel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 cuaderno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 lápiz, unos lápices</a:t>
            </a:r>
          </a:p>
        </p:txBody>
      </p:sp>
      <p:sp>
        <p:nvSpPr>
          <p:cNvPr id="105" name="Shape 105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Una calculadora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Una carpeta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uniforme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pantalón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camisa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falda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blusa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Llevar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celular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MP3- MP 3 players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música-Music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 DVD-DVD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computadora, el ordenador-Computer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Regresar-To return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Ir a pie-To go on foot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 el bus escolar-By the school bus</a:t>
            </a:r>
          </a:p>
        </p:txBody>
      </p:sp>
      <p:sp>
        <p:nvSpPr>
          <p:cNvPr id="112" name="Shape 112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Navegar la red-Surf the internet</a:t>
            </a:r>
          </a:p>
          <a:p>
            <a:pPr indent="-425450" lvl="1" marL="9144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(el internet)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Enviar un correo electrónico-to send an email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Enviar un texto- to send a text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Estar-To be</a:t>
            </a: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buNone/>
            </a:pPr>
            <a:r>
              <a:t/>
            </a:r>
            <a:endParaRPr sz="3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762000" y="1871350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Una tienda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Un(a) empleado(a)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dinero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Trabajar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Necesitar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Buscar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Comprar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Pagar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Usar</a:t>
            </a:r>
          </a:p>
        </p:txBody>
      </p:sp>
      <p:sp>
        <p:nvSpPr>
          <p:cNvPr id="119" name="Shape 119"/>
          <p:cNvSpPr txBox="1"/>
          <p:nvPr>
            <p:ph idx="2" type="body"/>
          </p:nvPr>
        </p:nvSpPr>
        <p:spPr>
          <a:xfrm>
            <a:off x="5156400" y="16520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Antes de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Durante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Después de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Cerca de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Lejos de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¿Adónde?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¿Cuándo?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¿Por qué?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Porque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¡Mira!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¿Cuánto Cuesta?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¿Qué pasa?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Notas</a:t>
            </a:r>
          </a:p>
        </p:txBody>
      </p:sp>
      <p:sp>
        <p:nvSpPr>
          <p:cNvPr id="125" name="Shape 12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Español a Inglés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