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" name="Shape 13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0" y="2645475"/>
            <a:ext cx="60975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50" y="562725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0" y="168975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200" cy="6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eTpuSV2DWc4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¡Baile Viernes!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Thriller by Michael Jackson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https://www.youtube.com/watch?v=eTpuSV2DWc4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Pop Quiz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 minuto loco -- A crazy minute.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You have 1 minute to answer the following questions. Get out a half sheet of paper, share with your neighbor.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Pop Quiz</a:t>
            </a:r>
          </a:p>
        </p:txBody>
      </p:sp>
      <p:sp>
        <p:nvSpPr>
          <p:cNvPr id="97" name="Shape 97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is the yo form of SER?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is the tú form of Tener?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is the ella form of Tener?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is the Ud. form of Ser?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is the ellos form of Ser?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is the ellas form of Tener?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Write down all of the subject pronouns. Define the subject pronouns.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Pop Quiz Review</a:t>
            </a:r>
          </a:p>
        </p:txBody>
      </p:sp>
      <p:sp>
        <p:nvSpPr>
          <p:cNvPr id="103" name="Shape 103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is the yo form of SER?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is the tú form of Tener?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is the ella form of Tener?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is the Ud. form of Ser?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is the ellos form of Ser?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is the ellas form of Tener?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Write down all of the subject pronouns. Define the subject pronouns.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Capítulo 3</a:t>
            </a:r>
          </a:p>
        </p:txBody>
      </p:sp>
      <p:sp>
        <p:nvSpPr>
          <p:cNvPr id="109" name="Shape 109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Objetivo: La escuela y después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Notas</a:t>
            </a:r>
          </a:p>
        </p:txBody>
      </p:sp>
      <p:sp>
        <p:nvSpPr>
          <p:cNvPr id="115" name="Shape 11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Inglés a Español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escuela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sala de clase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pupitre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Una pregunta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Enseñar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Hablar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Estudiar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Escuchar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Mirar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Presetar atención</a:t>
            </a:r>
          </a:p>
        </p:txBody>
      </p:sp>
      <p:sp>
        <p:nvSpPr>
          <p:cNvPr id="122" name="Shape 122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Levantar la mano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Contestar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Dar un examen, (una prueba)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Tomar un examen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Sacar una nota</a:t>
            </a:r>
          </a:p>
          <a:p>
            <a:pPr indent="-425450" lvl="1" marL="9144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Buena (alta)</a:t>
            </a:r>
          </a:p>
          <a:p>
            <a:pPr indent="-425450" lvl="1" marL="9144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Mala (baja)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Ir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Notas</a:t>
            </a:r>
          </a:p>
        </p:txBody>
      </p:sp>
      <p:sp>
        <p:nvSpPr>
          <p:cNvPr id="128" name="Shape 128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Write 10 sentences using your new vocabulario en español.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Notas</a:t>
            </a:r>
          </a:p>
        </p:txBody>
      </p:sp>
      <p:sp>
        <p:nvSpPr>
          <p:cNvPr id="134" name="Shape 134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Español a Inglés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