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 11/8/2016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Workbook page 2.11 A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Use Mi, Mis; Tu, Tus; Su, Sus; Nuestro, Nuestra, Nuestros, Nuestras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Pop Quiz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 minuto loco -- A crazy minute.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You have 1 minute to answer the following questions. Get out a sheet of paper, tear it in half along the x-axis and give 1 half of it to your neighbor.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Pop Quiz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the yo form of SER?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the tú form of Tener?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the ella form of Tener?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the Ud. form of Ser?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the ellos form of Ser?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the ellas form of Tener?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Write down all of the subject pronouns. Define the subject pronouns.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Pop Quiz Review</a:t>
            </a:r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the yo form of SER?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the tú form of Tener?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the ella form of Tener?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the Ud. form of Ser?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the ellos form of Ser?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the ellas form of Tener?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Write down all of the subject pronouns. Define the subject pronouns.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Notas</a:t>
            </a:r>
          </a:p>
        </p:txBody>
      </p:sp>
      <p:sp>
        <p:nvSpPr>
          <p:cNvPr id="109" name="Shape 109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Saca una papel nueva. (a new sheet of paper).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Listen to the story about the Spanish Royal Family. Draw the family and their house on 1 side of the paper. 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Flip over the paper and answer questions about the family when asked.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