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7620000" cx="101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0" name="Shape 10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7" name="Shape 107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4" name="Shape 11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0" name="Shape 12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6" name="Shape 126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3" name="Shape 133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762000" y="2366963"/>
            <a:ext cx="8636100" cy="16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524000" y="4318000"/>
            <a:ext cx="7112100" cy="194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03275" y="4895850"/>
            <a:ext cx="8636100" cy="15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803275" y="3228975"/>
            <a:ext cx="8636100" cy="16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 rot="5400000">
            <a:off x="5269700" y="2645475"/>
            <a:ext cx="6097500" cy="215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 rot="5400000">
            <a:off x="875550" y="562725"/>
            <a:ext cx="6097500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 rot="5400000">
            <a:off x="2793200" y="168975"/>
            <a:ext cx="4573500" cy="86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1990725" y="5334000"/>
            <a:ext cx="6096000" cy="63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Shape 31"/>
          <p:cNvSpPr/>
          <p:nvPr>
            <p:ph idx="2" type="pic"/>
          </p:nvPr>
        </p:nvSpPr>
        <p:spPr>
          <a:xfrm>
            <a:off x="1990725" y="681037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1990725" y="5964237"/>
            <a:ext cx="6096000" cy="8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508000" y="303212"/>
            <a:ext cx="3343200" cy="12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3971925" y="303212"/>
            <a:ext cx="5680200" cy="65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508000" y="1593850"/>
            <a:ext cx="3343200" cy="521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508000" y="304800"/>
            <a:ext cx="9144000" cy="126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508000" y="1704975"/>
            <a:ext cx="44895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508000" y="2416175"/>
            <a:ext cx="44895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3" type="body"/>
          </p:nvPr>
        </p:nvSpPr>
        <p:spPr>
          <a:xfrm>
            <a:off x="5160962" y="1704975"/>
            <a:ext cx="44910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4" type="body"/>
          </p:nvPr>
        </p:nvSpPr>
        <p:spPr>
          <a:xfrm>
            <a:off x="5160962" y="2416175"/>
            <a:ext cx="44910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png"/><Relationship Id="rId4" Type="http://schemas.openxmlformats.org/officeDocument/2006/relationships/hyperlink" Target="https://www.youtube.com/watch?v=ZJM5OksJr2U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0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0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Bell Work 11/9/2016</a:t>
            </a: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Workbook page 2.11 B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Use Mi, Mis; Tu, Tus; Su, Sus; Nuestro, Nuestra, Nuestros, Nuestras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Música Miércoles</a:t>
            </a:r>
          </a:p>
        </p:txBody>
      </p:sp>
      <p:sp>
        <p:nvSpPr>
          <p:cNvPr id="91" name="Shape 91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Sigueme y te sigo -- Daddy Yankee (2015)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https://www.youtube.com/watch?v=ZJM5OksJr2U</a:t>
            </a: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Notas</a:t>
            </a:r>
          </a:p>
        </p:txBody>
      </p:sp>
      <p:sp>
        <p:nvSpPr>
          <p:cNvPr id="97" name="Shape 97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Inglés a Español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Vocabulario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escuela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sala de clase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pupitre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Una pregunta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Enseñar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Hablar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Estudiar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Escuchar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Mirar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Presetar atención</a:t>
            </a:r>
          </a:p>
        </p:txBody>
      </p:sp>
      <p:sp>
        <p:nvSpPr>
          <p:cNvPr id="104" name="Shape 104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Levantar la mano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Contestar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Dar un examen, (una prueba)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Tomar un examen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Sacar una nota</a:t>
            </a:r>
          </a:p>
          <a:p>
            <a:pPr indent="-425450" lvl="1" marL="9144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Buena (alta)</a:t>
            </a:r>
          </a:p>
          <a:p>
            <a:pPr indent="-425450" lvl="1" marL="9144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Mala (baja)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Ir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Dar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Vocabulario</a:t>
            </a:r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Una mochila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Los materiales escolares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 libro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 bolígrafo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Una hoja de papel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 cuaderno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 lápiz, unos lápices</a:t>
            </a:r>
          </a:p>
        </p:txBody>
      </p:sp>
      <p:sp>
        <p:nvSpPr>
          <p:cNvPr id="111" name="Shape 111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Una calculadora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Una carpeta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El uniforme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El pantalón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 camisa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 falda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 blusa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Llevar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El celular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Notas</a:t>
            </a:r>
          </a:p>
        </p:txBody>
      </p:sp>
      <p:sp>
        <p:nvSpPr>
          <p:cNvPr id="117" name="Shape 117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Español a Inglés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We are still taking notes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lvl="0" rtl="0">
              <a:lnSpc>
                <a:spcPct val="95000"/>
              </a:lnSpc>
              <a:spcBef>
                <a:spcPts val="0"/>
              </a:spcBef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Conjugating -AR verbs Rules</a:t>
            </a:r>
          </a:p>
        </p:txBody>
      </p:sp>
      <p:sp>
        <p:nvSpPr>
          <p:cNvPr id="123" name="Shape 123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First select your verb and drop the -</a:t>
            </a:r>
            <a:r>
              <a:rPr b="1"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AR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Second add the correct ending.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 Endings are 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	-O			-AMOS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	-AS		X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	-A			-AN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Conjugating -AR verbs</a:t>
            </a:r>
          </a:p>
        </p:txBody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Our -AR verbs: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Conjugate all of them in your notes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Enseñ</a:t>
            </a:r>
            <a:r>
              <a:rPr b="1"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AR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Habl</a:t>
            </a:r>
            <a:r>
              <a:rPr b="1"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AR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Estudi</a:t>
            </a:r>
            <a:r>
              <a:rPr b="1"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AR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Escuch</a:t>
            </a:r>
            <a:r>
              <a:rPr b="1"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AR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Mir</a:t>
            </a:r>
            <a:r>
              <a:rPr b="1"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AR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Shape 130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95000"/>
              </a:lnSpc>
              <a:spcBef>
                <a:spcPts val="0"/>
              </a:spcBef>
              <a:buNone/>
            </a:pPr>
            <a:r>
              <a:t/>
            </a:r>
            <a:endParaRPr sz="31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95000"/>
              </a:lnSpc>
              <a:spcBef>
                <a:spcPts val="0"/>
              </a:spcBef>
              <a:buNone/>
            </a:pPr>
            <a:r>
              <a:t/>
            </a:r>
            <a:endParaRPr sz="31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95000"/>
              </a:lnSpc>
              <a:spcBef>
                <a:spcPts val="0"/>
              </a:spcBef>
              <a:buNone/>
            </a:pPr>
            <a:r>
              <a:t/>
            </a:r>
            <a:endParaRPr sz="31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95000"/>
              </a:lnSpc>
              <a:spcBef>
                <a:spcPts val="0"/>
              </a:spcBef>
              <a:buNone/>
            </a:pPr>
            <a:r>
              <a:t/>
            </a:r>
            <a:endParaRPr sz="31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lnSpc>
                <a:spcPct val="95000"/>
              </a:lnSpc>
              <a:spcBef>
                <a:spcPts val="0"/>
              </a:spcBef>
              <a:buClr>
                <a:schemeClr val="dk1"/>
              </a:buClr>
              <a:buSzPct val="35483"/>
              <a:buFont typeface="Arial"/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Prest</a:t>
            </a:r>
            <a:r>
              <a:rPr b="1"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AR</a:t>
            </a:r>
          </a:p>
          <a:p>
            <a:pPr lvl="0">
              <a:lnSpc>
                <a:spcPct val="95000"/>
              </a:lnSpc>
              <a:spcBef>
                <a:spcPts val="0"/>
              </a:spcBef>
              <a:buClr>
                <a:schemeClr val="dk1"/>
              </a:buClr>
              <a:buSzPct val="35483"/>
              <a:buFont typeface="Arial"/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Levant</a:t>
            </a:r>
            <a:r>
              <a:rPr b="1"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AR</a:t>
            </a:r>
          </a:p>
          <a:p>
            <a:pPr lvl="0">
              <a:lnSpc>
                <a:spcPct val="95000"/>
              </a:lnSpc>
              <a:spcBef>
                <a:spcPts val="0"/>
              </a:spcBef>
              <a:buClr>
                <a:schemeClr val="dk1"/>
              </a:buClr>
              <a:buSzPct val="35483"/>
              <a:buFont typeface="Arial"/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Contest</a:t>
            </a:r>
            <a:r>
              <a:rPr b="1"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AR</a:t>
            </a:r>
          </a:p>
          <a:p>
            <a:pPr lvl="0">
              <a:lnSpc>
                <a:spcPct val="95000"/>
              </a:lnSpc>
              <a:spcBef>
                <a:spcPts val="0"/>
              </a:spcBef>
              <a:buClr>
                <a:schemeClr val="dk1"/>
              </a:buClr>
              <a:buSzPct val="35483"/>
              <a:buFont typeface="Arial"/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Tom</a:t>
            </a:r>
            <a:r>
              <a:rPr b="1"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AR</a:t>
            </a:r>
          </a:p>
          <a:p>
            <a:pPr lvl="0">
              <a:lnSpc>
                <a:spcPct val="95000"/>
              </a:lnSpc>
              <a:spcBef>
                <a:spcPts val="0"/>
              </a:spcBef>
              <a:buClr>
                <a:schemeClr val="dk1"/>
              </a:buClr>
              <a:buSzPct val="35483"/>
              <a:buFont typeface="Arial"/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Sac</a:t>
            </a:r>
            <a:r>
              <a:rPr b="1"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AR</a:t>
            </a:r>
          </a:p>
          <a:p>
            <a:pPr lvl="0">
              <a:lnSpc>
                <a:spcPct val="95000"/>
              </a:lnSpc>
              <a:spcBef>
                <a:spcPts val="0"/>
              </a:spcBef>
              <a:buClr>
                <a:schemeClr val="dk1"/>
              </a:buClr>
              <a:buSzPct val="35483"/>
              <a:buFont typeface="Arial"/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llev</a:t>
            </a:r>
            <a:r>
              <a:rPr b="1"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La Real Familia de España</a:t>
            </a:r>
          </a:p>
        </p:txBody>
      </p:sp>
      <p:sp>
        <p:nvSpPr>
          <p:cNvPr id="136" name="Shape 136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Get out your paper about the Spanish Royal Family.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