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Quiz!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a sheet of paper and label it 1-26.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719175" y="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Quiz!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835875" y="9794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¿Qué quiere decir carpeta en Inglés?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¿Qué quiere decir cama en Inglés?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¿Qué quiere decir hijo en Inglés?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¿Cómo se dice redhead in Spanish?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¿Cómo se dice lazy in Spanish?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¿Cómo se dice it’s cold in Spanish?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¿Qué quiere decir Otoño en Inglés?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¿Qué quiere decir ella en Inglés?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¿Cómo se dice they in Spanish?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¿Cómo se dice my name is in Spanish?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685850" y="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Quiz!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902625" y="95175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11. What is the tú form of ser?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12. What is the yo form of estar?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13. What is the nosotros form of enviar?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14. Does the adjective in Spanish go in front of or behind the noun it modifies?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15. List all of the words that mean the in Spanish(4 words).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16. What is the yo form of tener?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17. List the possessive adjectives in Spanish(10words).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18. What are the rules for conjugating -AR verbs?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00" y="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Quiz!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643800" y="942625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Insert the missing verb form.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19. Yo _____ alto.(ser)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20. Las alumnas ________ a Drake, el rapero. (escuchar)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21. Mike, tú _______ notas buenas en la escuela. (sacar)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22. The tambora and güira are used in what type of music?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23. The Jones Act of 1917 did what?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24. What is the response to Sr. Rivera saying “Los pollitos dicen?”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25. Bonus: What day is your final in this class?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26. Bonus: What kind of candy does Sr. Rivera like?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 Review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is a study guide for you. This was roughly half of the questions on the final.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