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www.polleverywhere.com/multiple_choice_polls/itGTKI3iBx3buk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12/6/2016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4.3A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Chapter 4 Vocab Quiz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sheet of paper and number it 1-8.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Lab Repaso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https://www.polleverywhere.com/multiple_choice_polls/itGTKI3iBx3bukG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Grammar Review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with the </a:t>
            </a:r>
            <a:r>
              <a:rPr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correct form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b="1"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1"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42–43.  Ellos van ______cafetería. No van______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g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imnasio.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44.  Es el libro ______ profesor.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45.  La escuela está cerca _____ casa de Pablo.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46–47.  El árbol está ___ lado ____garaje.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Capítulo 4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comemos y dónde?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New Grammar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know -AR verbs. Time to learn the other two conjugations of verbs. -ER &amp; -IR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-ER: Comer, Beber, Aprender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-IR: Abrir, Recibir, Escribir, Vivir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-ER Verbs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Rules for conjugating in the present tense for -ER verbs.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#1 Drop the -ER. Ej: Comer -&gt; Com; Leer-&gt; Le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#2 Add the appropriate ending.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Com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Nosotros/as Com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EMOS</a:t>
            </a:r>
          </a:p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Com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X	X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Él, ella, Ud.Com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Ellos/as Uds. Com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-IR Verbs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Rules for conjugating in the present tense for -IR verbs.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#1 Drop the -IR. Ej: Vivir -&gt; Viv; Abrir-&gt; Abr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#2 Add the appropriate ending.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Viv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Nosotros/as Viv</a:t>
            </a:r>
            <a:r>
              <a:rPr lang="en-US" sz="31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MOS</a:t>
            </a:r>
          </a:p>
          <a:p>
            <a:pPr indent="45720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Viv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X	X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Él, ella, Ud.Viv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Ellos/as Uds. Viv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White Board Rally</a:t>
            </a:r>
          </a:p>
        </p:txBody>
      </p:sp>
      <p:sp>
        <p:nvSpPr>
          <p:cNvPr id="133" name="Shape 13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Each group will have 1 white board. I will write a verb on the main whiteboard. Each team will rotate the board among while the person with the board will conjugate 1 part of the verb 6 pack. This is a team race.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