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y8rBC6GCUj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12/7/2016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2630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¡Música Miércoles!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a sheet of paper and copy the following questions.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Your Name: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Singer: Julieta Venegas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Song: Me Voy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Rating out of 10: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https://www.youtube.com/watch?v=y8rBC6GCUjg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English to Spanish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Cuento de En clase y después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Por favor saca una hoja de papel nueva.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Escucha el cuento y los detalles(details.)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Después contesta las preguntas.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Verb Review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-Ar verbs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-Er verbs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-Ir verbs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-Irregular verbs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