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Tell what your favorite foods are for the following meals. (Use your vocab for words we know)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Tu desayuno favorito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Tu almuerzo favorito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Tu cena favorita en casa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Tu cena favorita en un restaurante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Tu bebida favorita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English to Spanish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Trabajo en Clase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Contesta: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1.	¿Vas a la escuela?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	¿Cómo vas?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3.	¿Estás en clase ahora?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4.	¿En qué clase estás?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Trabajo en Clase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Contesta: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1.	¿Estudias español en la escuela?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2.	¿Hablas mucho con el profesor de español?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3.	¿Escuchas al profesor?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4.	¿Miras al profesor cuando él habla?</a:t>
            </a: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merienda	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las tapas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empanada	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tostones	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pinchitos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camarones	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las aceitunas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las albóndigas</a:t>
            </a:r>
          </a:p>
        </p:txBody>
      </p:sp>
      <p:sp>
        <p:nvSpPr>
          <p:cNvPr id="110" name="Shape 110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una mesa ocupada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una mesa libre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el/la mesero(a)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el/la cliente(a)</a:t>
            </a:r>
          </a:p>
          <a:p>
            <a:pPr lvl="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 menú</a:t>
            </a:r>
          </a:p>
          <a:p>
            <a:pPr indent="0" lvl="0" marL="177800" rtl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orden</a:t>
            </a:r>
          </a:p>
          <a:p>
            <a:pPr indent="-69850" lvl="0" marL="177800" rtl="0">
              <a:lnSpc>
                <a:spcPct val="95000"/>
              </a:lnSpc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cuenta	</a:t>
            </a:r>
            <a:b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Español a Inglés</a:t>
            </a:r>
          </a:p>
        </p:txBody>
      </p:sp>
      <p:sp>
        <p:nvSpPr>
          <p:cNvPr id="116" name="Shape 116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Menu Project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will be for a test grade. Here is the rubic.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will get a hard copy of it on Tuesday, 1/17/2017.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