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9cBtJYI6it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7f6ecJUbjvc&amp;list=PL9mzuSwws3un1yf8GctITIXwhHlD4ObAx&amp;index=78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Viernes!?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Bailar by Deorro ft Elvis Crespo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Canción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https://www.youtube.com/watch?v=9cBtJYI6itg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t/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ile.jpg"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774" y="0"/>
            <a:ext cx="4833850" cy="7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Bailar by Deorro ft Elvis Crespo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Baile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https://www.youtube.com/watch?v=7f6ecJUbjvc&amp;list=PL9mzuSwws3un1yf8GctITIXwhHlD4ObAx&amp;index=78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merienda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tapas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empanada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tostones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pinchitos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camarones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aceitunas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albóndigas</a:t>
            </a: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mesa ocupada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mesa libre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mesero(a)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cliente(a)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menú</a:t>
            </a:r>
          </a:p>
          <a:p>
            <a:pPr indent="0" lvl="0" marL="17780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orden</a:t>
            </a:r>
          </a:p>
          <a:p>
            <a:pPr indent="-69850" lvl="0" marL="17780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cuenta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Menu Project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will be for a test grade. Here is the rubic.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will get a hard copy of it on Tuesday, 1/17/2017.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Zootopia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~24mins in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Working on Vocab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